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380E7-694F-214A-ADAA-93E01F6D4715}" v="10" dt="2026-05-28T19:17:44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31"/>
  </p:normalViewPr>
  <p:slideViewPr>
    <p:cSldViewPr snapToGrid="0">
      <p:cViewPr varScale="1">
        <p:scale>
          <a:sx n="101" d="100"/>
          <a:sy n="101" d="100"/>
        </p:scale>
        <p:origin x="7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B823B-0ED3-B94B-A564-4522ED27CCA6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0504C-6F8E-BD48-9AB9-ED3DAE6D673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8783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0504C-6F8E-BD48-9AB9-ED3DAE6D6739}" type="slidenum">
              <a:rPr lang="en-SI" smtClean="0"/>
              <a:t>7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83977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0504C-6F8E-BD48-9AB9-ED3DAE6D6739}" type="slidenum">
              <a:rPr lang="en-SI" smtClean="0"/>
              <a:t>10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1073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I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SI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SI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I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39008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4459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8265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9998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4534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4310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2381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3214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2173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S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76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085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S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960B8BD-FD80-4149-992B-DE9E9B8E7F8A}" type="datetimeFigureOut">
              <a:rPr lang="en-SI" smtClean="0"/>
              <a:t>13. 6. 26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BAF45D-3ADB-1446-A1A1-1C46F9D79D5A}" type="slidenum">
              <a:rPr lang="en-SI" smtClean="0"/>
              <a:t>‹#›</a:t>
            </a:fld>
            <a:endParaRPr lang="en-SI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05422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20DE7-C9FF-DC0C-AF77-65B0D93A0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I" dirty="0"/>
              <a:t>SLOVENSKA MODERNA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566468-A4F9-C3F2-E635-B56F2F1C44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I" dirty="0"/>
              <a:t>(1899–1918)</a:t>
            </a:r>
          </a:p>
        </p:txBody>
      </p:sp>
    </p:spTree>
    <p:extLst>
      <p:ext uri="{BB962C8B-B14F-4D97-AF65-F5344CB8AC3E}">
        <p14:creationId xmlns:p14="http://schemas.microsoft.com/office/powerpoint/2010/main" val="4110296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6E137-2DDD-523A-D60B-4225449B8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642594"/>
            <a:ext cx="10172700" cy="881406"/>
          </a:xfrm>
        </p:spPr>
        <p:txBody>
          <a:bodyPr/>
          <a:lstStyle/>
          <a:p>
            <a:r>
              <a:rPr lang="en-SI" dirty="0"/>
              <a:t>IVAN CANKAR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E4035-D9E1-33D4-0FD8-DAC45FB85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900" y="1524000"/>
            <a:ext cx="9880600" cy="5334000"/>
          </a:xfrm>
        </p:spPr>
        <p:txBody>
          <a:bodyPr>
            <a:noAutofit/>
          </a:bodyPr>
          <a:lstStyle/>
          <a:p>
            <a:r>
              <a:rPr lang="en-GB" sz="2400" dirty="0" err="1"/>
              <a:t>rojen</a:t>
            </a:r>
            <a:r>
              <a:rPr lang="en-GB" sz="2400" dirty="0"/>
              <a:t> l. 1876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Vrhniki</a:t>
            </a:r>
            <a:r>
              <a:rPr lang="en-GB" sz="2400" dirty="0"/>
              <a:t> v </a:t>
            </a:r>
            <a:r>
              <a:rPr lang="en-GB" sz="2400" dirty="0" err="1"/>
              <a:t>revni</a:t>
            </a:r>
            <a:r>
              <a:rPr lang="en-GB" sz="2400" dirty="0"/>
              <a:t> </a:t>
            </a:r>
            <a:r>
              <a:rPr lang="en-GB" sz="2400" dirty="0" err="1"/>
              <a:t>družini</a:t>
            </a:r>
            <a:r>
              <a:rPr lang="en-GB" sz="2400" dirty="0"/>
              <a:t>, </a:t>
            </a:r>
            <a:r>
              <a:rPr lang="en-GB" sz="2400" dirty="0" err="1"/>
              <a:t>pozneje</a:t>
            </a:r>
            <a:r>
              <a:rPr lang="en-GB" sz="2400" dirty="0"/>
              <a:t> </a:t>
            </a:r>
            <a:r>
              <a:rPr lang="en-GB" sz="2400" dirty="0" err="1"/>
              <a:t>zelo</a:t>
            </a:r>
            <a:r>
              <a:rPr lang="en-GB" sz="2400" dirty="0"/>
              <a:t> </a:t>
            </a:r>
            <a:r>
              <a:rPr lang="en-GB" sz="2400" dirty="0" err="1"/>
              <a:t>navezan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rojstni</a:t>
            </a:r>
            <a:r>
              <a:rPr lang="en-GB" sz="2400" dirty="0"/>
              <a:t> </a:t>
            </a:r>
            <a:r>
              <a:rPr lang="en-GB" sz="2400" dirty="0" err="1"/>
              <a:t>kraj</a:t>
            </a:r>
            <a:endParaRPr lang="en-GB" sz="2400" dirty="0"/>
          </a:p>
          <a:p>
            <a:r>
              <a:rPr lang="en-GB" sz="2400" dirty="0"/>
              <a:t>v LJ </a:t>
            </a:r>
            <a:r>
              <a:rPr lang="en-GB" sz="2400" dirty="0" err="1"/>
              <a:t>obiskoval</a:t>
            </a:r>
            <a:r>
              <a:rPr lang="en-GB" sz="2400" dirty="0"/>
              <a:t> </a:t>
            </a:r>
            <a:r>
              <a:rPr lang="en-GB" sz="2400" dirty="0" err="1"/>
              <a:t>realko</a:t>
            </a:r>
            <a:r>
              <a:rPr lang="en-GB" sz="2400" dirty="0"/>
              <a:t>, </a:t>
            </a:r>
            <a:r>
              <a:rPr lang="en-GB" sz="2400" dirty="0" err="1"/>
              <a:t>spomini</a:t>
            </a:r>
            <a:r>
              <a:rPr lang="en-GB" sz="2400" dirty="0"/>
              <a:t> </a:t>
            </a:r>
            <a:r>
              <a:rPr lang="en-GB" sz="2400" dirty="0" err="1"/>
              <a:t>niso</a:t>
            </a:r>
            <a:r>
              <a:rPr lang="en-GB" sz="2400" dirty="0"/>
              <a:t> </a:t>
            </a:r>
            <a:r>
              <a:rPr lang="en-GB" sz="2400" dirty="0" err="1"/>
              <a:t>bili</a:t>
            </a:r>
            <a:r>
              <a:rPr lang="en-GB" sz="2400" dirty="0"/>
              <a:t> </a:t>
            </a:r>
            <a:r>
              <a:rPr lang="en-GB" sz="2400" dirty="0" err="1"/>
              <a:t>ravno</a:t>
            </a:r>
            <a:r>
              <a:rPr lang="en-GB" sz="2400" dirty="0"/>
              <a:t> </a:t>
            </a:r>
            <a:r>
              <a:rPr lang="en-GB" sz="2400" dirty="0" err="1"/>
              <a:t>lepi</a:t>
            </a:r>
            <a:r>
              <a:rPr lang="en-GB" sz="2400" dirty="0"/>
              <a:t>: </a:t>
            </a:r>
            <a:r>
              <a:rPr lang="en-GB" sz="2400" dirty="0" err="1"/>
              <a:t>učni</a:t>
            </a:r>
            <a:r>
              <a:rPr lang="en-GB" sz="2400" dirty="0"/>
              <a:t> </a:t>
            </a:r>
            <a:r>
              <a:rPr lang="en-GB" sz="2400" dirty="0" err="1"/>
              <a:t>jezik</a:t>
            </a:r>
            <a:r>
              <a:rPr lang="en-GB" sz="2400" dirty="0"/>
              <a:t> </a:t>
            </a:r>
            <a:r>
              <a:rPr lang="en-GB" sz="2400" dirty="0" err="1"/>
              <a:t>nemščina</a:t>
            </a:r>
            <a:r>
              <a:rPr lang="en-GB" sz="2400" dirty="0"/>
              <a:t>, </a:t>
            </a:r>
            <a:r>
              <a:rPr lang="en-GB" sz="2400" dirty="0" err="1"/>
              <a:t>slovenščina</a:t>
            </a:r>
            <a:r>
              <a:rPr lang="en-GB" sz="2400" dirty="0"/>
              <a:t> le </a:t>
            </a:r>
            <a:r>
              <a:rPr lang="en-GB" sz="2400" dirty="0" err="1"/>
              <a:t>učni</a:t>
            </a:r>
            <a:r>
              <a:rPr lang="en-GB" sz="2400" dirty="0"/>
              <a:t> </a:t>
            </a:r>
            <a:r>
              <a:rPr lang="en-GB" sz="2400" dirty="0" err="1"/>
              <a:t>predmet</a:t>
            </a:r>
            <a:endParaRPr lang="en-GB" sz="2400" dirty="0"/>
          </a:p>
          <a:p>
            <a:r>
              <a:rPr lang="en-GB" sz="2400" dirty="0" err="1"/>
              <a:t>materinščino</a:t>
            </a:r>
            <a:r>
              <a:rPr lang="en-GB" sz="2400" dirty="0"/>
              <a:t> ga je </a:t>
            </a:r>
            <a:r>
              <a:rPr lang="en-GB" sz="2400" dirty="0" err="1"/>
              <a:t>poučeval</a:t>
            </a:r>
            <a:r>
              <a:rPr lang="en-GB" sz="2400" dirty="0"/>
              <a:t> Fran Levec, ki je v </a:t>
            </a:r>
            <a:r>
              <a:rPr lang="en-GB" sz="2400" dirty="0" err="1"/>
              <a:t>Cankarju</a:t>
            </a:r>
            <a:r>
              <a:rPr lang="en-GB" sz="2400" dirty="0"/>
              <a:t> </a:t>
            </a:r>
            <a:r>
              <a:rPr lang="en-GB" sz="2400" dirty="0" err="1"/>
              <a:t>prvi</a:t>
            </a:r>
            <a:r>
              <a:rPr lang="en-GB" sz="2400" dirty="0"/>
              <a:t> </a:t>
            </a:r>
            <a:r>
              <a:rPr lang="en-GB" sz="2400" dirty="0" err="1"/>
              <a:t>odkril</a:t>
            </a:r>
            <a:r>
              <a:rPr lang="en-GB" sz="2400" dirty="0"/>
              <a:t> </a:t>
            </a:r>
            <a:r>
              <a:rPr lang="en-GB" sz="2400" dirty="0" err="1"/>
              <a:t>pisateljski</a:t>
            </a:r>
            <a:r>
              <a:rPr lang="en-GB" sz="2400" dirty="0"/>
              <a:t> talent</a:t>
            </a:r>
          </a:p>
          <a:p>
            <a:r>
              <a:rPr lang="en-GB" sz="2400" dirty="0" err="1"/>
              <a:t>študiral</a:t>
            </a:r>
            <a:r>
              <a:rPr lang="en-GB" sz="2400" dirty="0"/>
              <a:t> </a:t>
            </a:r>
            <a:r>
              <a:rPr lang="en-GB" sz="2400" dirty="0" err="1"/>
              <a:t>tehniko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Dunaju</a:t>
            </a:r>
            <a:r>
              <a:rPr lang="en-GB" sz="2400" dirty="0"/>
              <a:t>, </a:t>
            </a:r>
            <a:r>
              <a:rPr lang="en-GB" sz="2400" dirty="0" err="1"/>
              <a:t>študij</a:t>
            </a:r>
            <a:r>
              <a:rPr lang="en-GB" sz="2400" dirty="0"/>
              <a:t> </a:t>
            </a:r>
            <a:r>
              <a:rPr lang="en-GB" sz="2400" dirty="0" err="1"/>
              <a:t>kmalu</a:t>
            </a:r>
            <a:r>
              <a:rPr lang="en-GB" sz="2400" dirty="0"/>
              <a:t> </a:t>
            </a:r>
            <a:r>
              <a:rPr lang="en-GB" sz="2400" dirty="0" err="1"/>
              <a:t>opustil</a:t>
            </a:r>
            <a:endParaRPr lang="en-GB" sz="2400" dirty="0"/>
          </a:p>
          <a:p>
            <a:r>
              <a:rPr lang="en-GB" sz="2400" dirty="0" err="1"/>
              <a:t>prvi</a:t>
            </a:r>
            <a:r>
              <a:rPr lang="en-GB" sz="2400" dirty="0"/>
              <a:t> </a:t>
            </a:r>
            <a:r>
              <a:rPr lang="en-GB" sz="2400" dirty="0" err="1"/>
              <a:t>slovenski</a:t>
            </a:r>
            <a:r>
              <a:rPr lang="en-GB" sz="2400" dirty="0"/>
              <a:t> </a:t>
            </a:r>
            <a:r>
              <a:rPr lang="en-GB" sz="2400" dirty="0" err="1"/>
              <a:t>poklicni</a:t>
            </a:r>
            <a:r>
              <a:rPr lang="en-GB" sz="2400" dirty="0"/>
              <a:t> </a:t>
            </a:r>
            <a:r>
              <a:rPr lang="en-GB" sz="2400" dirty="0" err="1"/>
              <a:t>pisatelj</a:t>
            </a:r>
            <a:endParaRPr lang="en-GB" sz="2400" dirty="0"/>
          </a:p>
          <a:p>
            <a:r>
              <a:rPr lang="en-GB" sz="2400" dirty="0" err="1"/>
              <a:t>kratek</a:t>
            </a:r>
            <a:r>
              <a:rPr lang="en-GB" sz="2400" dirty="0"/>
              <a:t> </a:t>
            </a:r>
            <a:r>
              <a:rPr lang="en-GB" sz="2400" dirty="0" err="1"/>
              <a:t>čas</a:t>
            </a:r>
            <a:r>
              <a:rPr lang="en-GB" sz="2400" dirty="0"/>
              <a:t> se je </a:t>
            </a:r>
            <a:r>
              <a:rPr lang="en-GB" sz="2400" dirty="0" err="1"/>
              <a:t>ukvarjal</a:t>
            </a:r>
            <a:r>
              <a:rPr lang="en-GB" sz="2400" dirty="0"/>
              <a:t> </a:t>
            </a:r>
            <a:r>
              <a:rPr lang="en-GB" sz="2400" dirty="0" err="1"/>
              <a:t>tudi</a:t>
            </a:r>
            <a:r>
              <a:rPr lang="en-GB" sz="2400" dirty="0"/>
              <a:t> s </a:t>
            </a:r>
            <a:r>
              <a:rPr lang="en-GB" sz="2400" dirty="0" err="1"/>
              <a:t>politiko</a:t>
            </a:r>
            <a:r>
              <a:rPr lang="en-GB" sz="2400" dirty="0"/>
              <a:t>, </a:t>
            </a:r>
            <a:r>
              <a:rPr lang="en-GB" sz="2400" dirty="0" err="1"/>
              <a:t>bil</a:t>
            </a:r>
            <a:r>
              <a:rPr lang="en-GB" sz="2400" dirty="0"/>
              <a:t> je </a:t>
            </a:r>
            <a:r>
              <a:rPr lang="en-GB" sz="2400" dirty="0" err="1"/>
              <a:t>socialistični</a:t>
            </a:r>
            <a:r>
              <a:rPr lang="en-GB" sz="2400" dirty="0"/>
              <a:t> </a:t>
            </a:r>
            <a:r>
              <a:rPr lang="en-GB" sz="2400" dirty="0" err="1"/>
              <a:t>kandidat</a:t>
            </a:r>
            <a:r>
              <a:rPr lang="en-GB" sz="2400" dirty="0"/>
              <a:t> za </a:t>
            </a:r>
            <a:r>
              <a:rPr lang="en-GB" sz="2400" dirty="0" err="1"/>
              <a:t>poslanca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volitvah</a:t>
            </a:r>
            <a:r>
              <a:rPr lang="en-GB" sz="2400" dirty="0"/>
              <a:t> </a:t>
            </a:r>
            <a:r>
              <a:rPr lang="en-GB" sz="2400" dirty="0" err="1"/>
              <a:t>leta</a:t>
            </a:r>
            <a:r>
              <a:rPr lang="en-GB" sz="2400" dirty="0"/>
              <a:t> 1907 (drama </a:t>
            </a:r>
            <a:r>
              <a:rPr lang="en-GB" sz="2400" dirty="0" err="1"/>
              <a:t>Hlapci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pokopan</a:t>
            </a:r>
            <a:r>
              <a:rPr lang="en-GB" sz="2400" dirty="0"/>
              <a:t> v </a:t>
            </a:r>
            <a:r>
              <a:rPr lang="en-GB" sz="2400" dirty="0" err="1"/>
              <a:t>skupnem</a:t>
            </a:r>
            <a:r>
              <a:rPr lang="en-GB" sz="2400" dirty="0"/>
              <a:t> </a:t>
            </a:r>
            <a:r>
              <a:rPr lang="en-GB" sz="2400" dirty="0" err="1"/>
              <a:t>grobu</a:t>
            </a:r>
            <a:r>
              <a:rPr lang="en-GB" sz="2400" dirty="0"/>
              <a:t> </a:t>
            </a:r>
            <a:r>
              <a:rPr lang="en-GB" sz="2400" dirty="0" err="1"/>
              <a:t>slovenske</a:t>
            </a:r>
            <a:r>
              <a:rPr lang="en-GB" sz="2400" dirty="0"/>
              <a:t> </a:t>
            </a:r>
            <a:r>
              <a:rPr lang="en-GB" sz="2400" dirty="0" err="1"/>
              <a:t>moderne</a:t>
            </a:r>
            <a:r>
              <a:rPr lang="en-GB" sz="2400" dirty="0"/>
              <a:t> v LJ</a:t>
            </a:r>
            <a:endParaRPr lang="en-SI" sz="2400" dirty="0"/>
          </a:p>
        </p:txBody>
      </p:sp>
    </p:spTree>
    <p:extLst>
      <p:ext uri="{BB962C8B-B14F-4D97-AF65-F5344CB8AC3E}">
        <p14:creationId xmlns:p14="http://schemas.microsoft.com/office/powerpoint/2010/main" val="3165726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CB9F0-69C7-1AA7-76C9-751B99C0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IVAN CANKAR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349F7-349B-BD32-497F-0FFC19ECA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I" sz="2400" dirty="0"/>
              <a:t>vsestranski: </a:t>
            </a:r>
            <a:r>
              <a:rPr lang="en-GB" sz="2400" dirty="0" err="1"/>
              <a:t>pesnik</a:t>
            </a:r>
            <a:r>
              <a:rPr lang="en-GB" sz="2400" dirty="0"/>
              <a:t>, </a:t>
            </a:r>
            <a:r>
              <a:rPr lang="en-GB" sz="2400" dirty="0" err="1"/>
              <a:t>pisatelj</a:t>
            </a:r>
            <a:r>
              <a:rPr lang="en-GB" sz="2400" dirty="0"/>
              <a:t>, </a:t>
            </a:r>
            <a:r>
              <a:rPr lang="en-GB" sz="2400" dirty="0" err="1"/>
              <a:t>dramatik</a:t>
            </a:r>
            <a:r>
              <a:rPr lang="en-GB" sz="2400" dirty="0"/>
              <a:t>, </a:t>
            </a:r>
            <a:r>
              <a:rPr lang="en-GB" sz="2400" dirty="0" err="1"/>
              <a:t>esejist</a:t>
            </a:r>
            <a:r>
              <a:rPr lang="en-GB" sz="2400" dirty="0"/>
              <a:t>, </a:t>
            </a:r>
            <a:r>
              <a:rPr lang="en-GB" sz="2400" dirty="0" err="1"/>
              <a:t>kritik</a:t>
            </a:r>
            <a:r>
              <a:rPr lang="en-GB" sz="2400" dirty="0"/>
              <a:t>, </a:t>
            </a:r>
            <a:r>
              <a:rPr lang="en-GB" sz="2400" dirty="0" err="1"/>
              <a:t>avtor</a:t>
            </a:r>
            <a:r>
              <a:rPr lang="en-GB" sz="2400" dirty="0"/>
              <a:t> </a:t>
            </a:r>
            <a:r>
              <a:rPr lang="en-GB" sz="2400" dirty="0" err="1"/>
              <a:t>člankov</a:t>
            </a:r>
            <a:r>
              <a:rPr lang="en-GB" sz="2400" dirty="0"/>
              <a:t> in </a:t>
            </a:r>
            <a:r>
              <a:rPr lang="en-GB" sz="2400" dirty="0" err="1"/>
              <a:t>prevajalec</a:t>
            </a:r>
            <a:endParaRPr lang="en-GB" sz="2400" dirty="0"/>
          </a:p>
          <a:p>
            <a:r>
              <a:rPr lang="en-GB" sz="2400" dirty="0" err="1"/>
              <a:t>začel</a:t>
            </a:r>
            <a:r>
              <a:rPr lang="en-GB" sz="2400" dirty="0"/>
              <a:t> </a:t>
            </a:r>
            <a:r>
              <a:rPr lang="en-GB" sz="2400" dirty="0" err="1"/>
              <a:t>kot</a:t>
            </a:r>
            <a:r>
              <a:rPr lang="en-GB" sz="2400" dirty="0"/>
              <a:t> </a:t>
            </a:r>
            <a:r>
              <a:rPr lang="en-GB" sz="2400" dirty="0" err="1"/>
              <a:t>pesnik</a:t>
            </a:r>
            <a:r>
              <a:rPr lang="en-GB" sz="2400" dirty="0"/>
              <a:t>, </a:t>
            </a:r>
            <a:r>
              <a:rPr lang="en-GB" sz="2400" dirty="0" err="1"/>
              <a:t>preusmeril</a:t>
            </a:r>
            <a:r>
              <a:rPr lang="en-GB" sz="2400" dirty="0"/>
              <a:t> v </a:t>
            </a:r>
            <a:r>
              <a:rPr lang="en-GB" sz="2400" dirty="0" err="1"/>
              <a:t>prozo</a:t>
            </a:r>
            <a:r>
              <a:rPr lang="en-GB" sz="2400" dirty="0"/>
              <a:t> (</a:t>
            </a:r>
            <a:r>
              <a:rPr lang="en-GB" sz="2400" dirty="0" err="1"/>
              <a:t>črtice</a:t>
            </a:r>
            <a:r>
              <a:rPr lang="en-GB" sz="2400" dirty="0"/>
              <a:t>, </a:t>
            </a:r>
            <a:r>
              <a:rPr lang="en-GB" sz="2400" dirty="0" err="1"/>
              <a:t>povesti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slovenska</a:t>
            </a:r>
            <a:r>
              <a:rPr lang="en-GB" sz="2400" dirty="0"/>
              <a:t> </a:t>
            </a:r>
            <a:r>
              <a:rPr lang="en-GB" sz="2400" dirty="0" err="1"/>
              <a:t>proza</a:t>
            </a:r>
            <a:r>
              <a:rPr lang="en-GB" sz="2400" dirty="0"/>
              <a:t> in </a:t>
            </a:r>
            <a:r>
              <a:rPr lang="en-GB" sz="2400" dirty="0" err="1"/>
              <a:t>dramatika</a:t>
            </a:r>
            <a:r>
              <a:rPr lang="en-GB" sz="2400" dirty="0"/>
              <a:t> z </a:t>
            </a:r>
            <a:r>
              <a:rPr lang="en-GB" sz="2400" dirty="0" err="1"/>
              <a:t>njim</a:t>
            </a:r>
            <a:r>
              <a:rPr lang="en-GB" sz="2400" dirty="0"/>
              <a:t> </a:t>
            </a:r>
            <a:r>
              <a:rPr lang="en-GB" sz="2400" dirty="0" err="1"/>
              <a:t>dosegli</a:t>
            </a:r>
            <a:r>
              <a:rPr lang="en-GB" sz="2400" dirty="0"/>
              <a:t> </a:t>
            </a:r>
            <a:r>
              <a:rPr lang="en-GB" sz="2400" dirty="0" err="1"/>
              <a:t>svetovno</a:t>
            </a:r>
            <a:r>
              <a:rPr lang="en-GB" sz="2400" dirty="0"/>
              <a:t> raven</a:t>
            </a:r>
          </a:p>
          <a:p>
            <a:r>
              <a:rPr lang="en-GB" sz="2400" dirty="0"/>
              <a:t>7 dram: </a:t>
            </a:r>
            <a:r>
              <a:rPr lang="en-GB" sz="2400" dirty="0" err="1"/>
              <a:t>Hlapci</a:t>
            </a:r>
            <a:r>
              <a:rPr lang="en-GB" sz="2400" dirty="0"/>
              <a:t>, </a:t>
            </a:r>
            <a:r>
              <a:rPr lang="en-GB" sz="2400" dirty="0" err="1"/>
              <a:t>Pohujšanje</a:t>
            </a:r>
            <a:r>
              <a:rPr lang="en-GB" sz="2400" dirty="0"/>
              <a:t> v </a:t>
            </a:r>
            <a:r>
              <a:rPr lang="en-GB" sz="2400" dirty="0" err="1"/>
              <a:t>dolini</a:t>
            </a:r>
            <a:r>
              <a:rPr lang="en-GB" sz="2400" dirty="0"/>
              <a:t> </a:t>
            </a:r>
            <a:r>
              <a:rPr lang="en-GB" sz="2400" dirty="0" err="1"/>
              <a:t>šentflorjanski</a:t>
            </a:r>
            <a:r>
              <a:rPr lang="en-GB" sz="2400" dirty="0"/>
              <a:t>, </a:t>
            </a:r>
            <a:r>
              <a:rPr lang="en-GB" sz="2400" dirty="0" err="1"/>
              <a:t>Romantične</a:t>
            </a:r>
            <a:r>
              <a:rPr lang="en-GB" sz="2400" dirty="0"/>
              <a:t> </a:t>
            </a:r>
            <a:r>
              <a:rPr lang="en-GB" sz="2400" dirty="0" err="1"/>
              <a:t>duše</a:t>
            </a:r>
            <a:r>
              <a:rPr lang="en-GB" sz="2400" dirty="0"/>
              <a:t>, Jakob Ruda, Za </a:t>
            </a:r>
            <a:r>
              <a:rPr lang="en-GB" sz="2400" dirty="0" err="1"/>
              <a:t>narodov</a:t>
            </a:r>
            <a:r>
              <a:rPr lang="en-GB" sz="2400" dirty="0"/>
              <a:t> </a:t>
            </a:r>
            <a:r>
              <a:rPr lang="en-GB" sz="2400" dirty="0" err="1"/>
              <a:t>blagor</a:t>
            </a:r>
            <a:r>
              <a:rPr lang="en-GB" sz="2400" dirty="0"/>
              <a:t>, Kralj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Betajnovi</a:t>
            </a:r>
            <a:r>
              <a:rPr lang="en-GB" sz="2400" dirty="0"/>
              <a:t>, Lepa Vida</a:t>
            </a:r>
          </a:p>
          <a:p>
            <a:r>
              <a:rPr lang="en-GB" sz="2400" dirty="0"/>
              <a:t>KOSTANJ POSEBNE SORTE – </a:t>
            </a:r>
            <a:r>
              <a:rPr lang="en-GB" sz="2400" dirty="0" err="1"/>
              <a:t>maturitetno</a:t>
            </a:r>
            <a:r>
              <a:rPr lang="en-GB" sz="2400" dirty="0"/>
              <a:t> </a:t>
            </a:r>
            <a:r>
              <a:rPr lang="en-GB" sz="2400" dirty="0" err="1"/>
              <a:t>delo</a:t>
            </a:r>
            <a:r>
              <a:rPr lang="en-GB" sz="2400" dirty="0"/>
              <a:t>, ki ga </a:t>
            </a:r>
            <a:r>
              <a:rPr lang="en-GB" sz="2400" dirty="0" err="1"/>
              <a:t>ni</a:t>
            </a:r>
            <a:r>
              <a:rPr lang="en-GB" sz="2400" dirty="0"/>
              <a:t> v </a:t>
            </a:r>
            <a:r>
              <a:rPr lang="en-GB" sz="2400" dirty="0" err="1"/>
              <a:t>berilu</a:t>
            </a:r>
            <a:r>
              <a:rPr lang="en-GB" sz="2400" dirty="0"/>
              <a:t> (</a:t>
            </a:r>
            <a:r>
              <a:rPr lang="en-GB" sz="2400" dirty="0" err="1"/>
              <a:t>besedilo</a:t>
            </a:r>
            <a:r>
              <a:rPr lang="en-GB" sz="2400" dirty="0"/>
              <a:t> </a:t>
            </a:r>
            <a:r>
              <a:rPr lang="en-GB" sz="2400" dirty="0" err="1"/>
              <a:t>dostopno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Wikiviru</a:t>
            </a:r>
            <a:r>
              <a:rPr lang="en-GB" sz="2400" dirty="0"/>
              <a:t>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860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5ECA0-32FD-7A81-2D19-75794E706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I" dirty="0"/>
              <a:t>CANKAR: KOSTANJ POSEBNE SORTE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D4C5E-92D2-F608-BE82-2AC5A8C36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400" b="1" dirty="0" err="1"/>
              <a:t>črtica</a:t>
            </a:r>
            <a:r>
              <a:rPr lang="en-GB" sz="2400" dirty="0"/>
              <a:t>, </a:t>
            </a:r>
            <a:r>
              <a:rPr lang="en-GB" sz="2400" dirty="0" err="1"/>
              <a:t>izšla</a:t>
            </a:r>
            <a:r>
              <a:rPr lang="en-GB" sz="2400" dirty="0"/>
              <a:t> 1915 v </a:t>
            </a:r>
            <a:r>
              <a:rPr lang="en-GB" sz="2400" dirty="0" err="1"/>
              <a:t>literarni</a:t>
            </a:r>
            <a:r>
              <a:rPr lang="en-GB" sz="2400" dirty="0"/>
              <a:t> </a:t>
            </a:r>
            <a:r>
              <a:rPr lang="en-GB" sz="2400" dirty="0" err="1"/>
              <a:t>reviji</a:t>
            </a:r>
            <a:r>
              <a:rPr lang="en-GB" sz="2400" dirty="0"/>
              <a:t> Dom in </a:t>
            </a:r>
            <a:r>
              <a:rPr lang="en-GB" sz="2400" dirty="0" err="1"/>
              <a:t>svet</a:t>
            </a:r>
            <a:endParaRPr lang="en-GB" sz="2400" dirty="0"/>
          </a:p>
          <a:p>
            <a:pPr algn="just"/>
            <a:r>
              <a:rPr lang="en-GB" sz="2400" dirty="0"/>
              <a:t>1917 </a:t>
            </a:r>
            <a:r>
              <a:rPr lang="en-GB" sz="2400" dirty="0" err="1"/>
              <a:t>še</a:t>
            </a:r>
            <a:r>
              <a:rPr lang="en-GB" sz="2400" dirty="0"/>
              <a:t> v </a:t>
            </a:r>
            <a:r>
              <a:rPr lang="en-GB" sz="2400" dirty="0" err="1"/>
              <a:t>zbirki</a:t>
            </a:r>
            <a:r>
              <a:rPr lang="en-GB" sz="2400" dirty="0"/>
              <a:t> </a:t>
            </a:r>
            <a:r>
              <a:rPr lang="en-GB" sz="2400" b="1" dirty="0" err="1"/>
              <a:t>Podobe</a:t>
            </a:r>
            <a:r>
              <a:rPr lang="en-GB" sz="2400" b="1" dirty="0"/>
              <a:t> </a:t>
            </a:r>
            <a:r>
              <a:rPr lang="en-GB" sz="2400" b="1" dirty="0" err="1"/>
              <a:t>iz</a:t>
            </a:r>
            <a:r>
              <a:rPr lang="en-GB" sz="2400" b="1" dirty="0"/>
              <a:t> </a:t>
            </a:r>
            <a:r>
              <a:rPr lang="en-GB" sz="2400" b="1" dirty="0" err="1"/>
              <a:t>sanj</a:t>
            </a:r>
            <a:r>
              <a:rPr lang="en-GB" sz="2400" b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črtice</a:t>
            </a:r>
            <a:r>
              <a:rPr lang="en-GB" sz="2400" dirty="0"/>
              <a:t>, ki </a:t>
            </a:r>
            <a:r>
              <a:rPr lang="en-GB" sz="2400" dirty="0" err="1"/>
              <a:t>tvorijo</a:t>
            </a:r>
            <a:r>
              <a:rPr lang="en-GB" sz="2400" dirty="0"/>
              <a:t> </a:t>
            </a:r>
            <a:r>
              <a:rPr lang="en-GB" sz="2400" dirty="0" err="1"/>
              <a:t>celoto</a:t>
            </a:r>
            <a:r>
              <a:rPr lang="en-GB" sz="2400" dirty="0"/>
              <a:t> </a:t>
            </a:r>
            <a:r>
              <a:rPr lang="en-GB" sz="2400" dirty="0" err="1"/>
              <a:t>Cankarjevega</a:t>
            </a:r>
            <a:r>
              <a:rPr lang="en-GB" sz="2400" dirty="0"/>
              <a:t> </a:t>
            </a:r>
            <a:r>
              <a:rPr lang="en-GB" sz="2400" dirty="0" err="1"/>
              <a:t>doživljanja</a:t>
            </a:r>
            <a:r>
              <a:rPr lang="en-GB" sz="2400" dirty="0"/>
              <a:t> </a:t>
            </a:r>
            <a:r>
              <a:rPr lang="en-GB" sz="2400" dirty="0" err="1"/>
              <a:t>prve</a:t>
            </a:r>
            <a:r>
              <a:rPr lang="en-GB" sz="2400" dirty="0"/>
              <a:t> </a:t>
            </a:r>
            <a:r>
              <a:rPr lang="en-GB" sz="2400" dirty="0" err="1"/>
              <a:t>svetovne</a:t>
            </a:r>
            <a:r>
              <a:rPr lang="en-GB" sz="2400" dirty="0"/>
              <a:t> </a:t>
            </a:r>
            <a:r>
              <a:rPr lang="en-GB" sz="2400" dirty="0" err="1"/>
              <a:t>vojne</a:t>
            </a:r>
            <a:r>
              <a:rPr lang="en-GB" sz="2400" dirty="0"/>
              <a:t>)</a:t>
            </a:r>
          </a:p>
          <a:p>
            <a:pPr algn="just"/>
            <a:r>
              <a:rPr lang="en-GB" sz="2400" b="1" dirty="0" err="1"/>
              <a:t>simbolizem</a:t>
            </a:r>
            <a:r>
              <a:rPr lang="en-GB" sz="2400" dirty="0"/>
              <a:t>: </a:t>
            </a:r>
            <a:r>
              <a:rPr lang="en-GB" sz="2400" dirty="0" err="1"/>
              <a:t>že</a:t>
            </a:r>
            <a:r>
              <a:rPr lang="en-GB" sz="2400" dirty="0"/>
              <a:t> </a:t>
            </a:r>
            <a:r>
              <a:rPr lang="en-GB" sz="2400" dirty="0" err="1"/>
              <a:t>naslov</a:t>
            </a:r>
            <a:r>
              <a:rPr lang="en-GB" sz="2400" dirty="0"/>
              <a:t> </a:t>
            </a:r>
            <a:r>
              <a:rPr lang="en-GB" sz="2400" dirty="0" err="1"/>
              <a:t>pove</a:t>
            </a:r>
            <a:r>
              <a:rPr lang="en-GB" sz="2400" dirty="0"/>
              <a:t>, da je </a:t>
            </a:r>
            <a:r>
              <a:rPr lang="en-GB" sz="2400" dirty="0" err="1"/>
              <a:t>kostanj</a:t>
            </a:r>
            <a:r>
              <a:rPr lang="en-GB" sz="2400" dirty="0"/>
              <a:t> </a:t>
            </a:r>
            <a:r>
              <a:rPr lang="en-GB" sz="2400" dirty="0" err="1"/>
              <a:t>nekaj</a:t>
            </a:r>
            <a:r>
              <a:rPr lang="en-GB" sz="2400" dirty="0"/>
              <a:t> </a:t>
            </a:r>
            <a:r>
              <a:rPr lang="en-GB" sz="2400" dirty="0" err="1"/>
              <a:t>posebnega</a:t>
            </a:r>
            <a:r>
              <a:rPr lang="en-GB" sz="2400" dirty="0"/>
              <a:t>, v </a:t>
            </a:r>
            <a:r>
              <a:rPr lang="en-GB" sz="2400" dirty="0" err="1"/>
              <a:t>njem</a:t>
            </a:r>
            <a:r>
              <a:rPr lang="en-GB" sz="2400" dirty="0"/>
              <a:t> je </a:t>
            </a:r>
            <a:r>
              <a:rPr lang="en-GB" sz="2400" dirty="0" err="1"/>
              <a:t>izražena</a:t>
            </a:r>
            <a:r>
              <a:rPr lang="en-GB" sz="2400" dirty="0"/>
              <a:t> </a:t>
            </a:r>
            <a:r>
              <a:rPr lang="en-GB" sz="2400" dirty="0" err="1"/>
              <a:t>življenjska</a:t>
            </a:r>
            <a:r>
              <a:rPr lang="en-GB" sz="2400" dirty="0"/>
              <a:t> </a:t>
            </a:r>
            <a:r>
              <a:rPr lang="en-GB" sz="2400" dirty="0" err="1"/>
              <a:t>moč</a:t>
            </a:r>
            <a:r>
              <a:rPr lang="en-GB" sz="2400" dirty="0"/>
              <a:t>. </a:t>
            </a:r>
            <a:r>
              <a:rPr lang="en-GB" sz="2400" dirty="0" err="1"/>
              <a:t>Zlati</a:t>
            </a:r>
            <a:r>
              <a:rPr lang="en-GB" sz="2400" dirty="0"/>
              <a:t> </a:t>
            </a:r>
            <a:r>
              <a:rPr lang="en-GB" sz="2400" dirty="0" err="1"/>
              <a:t>hrošči</a:t>
            </a:r>
            <a:r>
              <a:rPr lang="en-GB" sz="2400" dirty="0"/>
              <a:t> </a:t>
            </a:r>
            <a:r>
              <a:rPr lang="en-GB" sz="2400" dirty="0" err="1"/>
              <a:t>simbolizirajo</a:t>
            </a:r>
            <a:r>
              <a:rPr lang="en-GB" sz="2400" dirty="0"/>
              <a:t> </a:t>
            </a:r>
            <a:r>
              <a:rPr lang="en-GB" sz="2400" dirty="0" err="1"/>
              <a:t>bogastvo</a:t>
            </a:r>
            <a:r>
              <a:rPr lang="en-GB" sz="2400" dirty="0"/>
              <a:t>, </a:t>
            </a:r>
            <a:r>
              <a:rPr lang="en-GB" sz="2400" dirty="0" err="1"/>
              <a:t>Marjetin</a:t>
            </a:r>
            <a:r>
              <a:rPr lang="en-GB" sz="2400" dirty="0"/>
              <a:t> </a:t>
            </a:r>
            <a:r>
              <a:rPr lang="en-GB" sz="2400" dirty="0" err="1"/>
              <a:t>spačeni</a:t>
            </a:r>
            <a:r>
              <a:rPr lang="en-GB" sz="2400" dirty="0"/>
              <a:t> </a:t>
            </a:r>
            <a:r>
              <a:rPr lang="en-GB" sz="2400" dirty="0" err="1"/>
              <a:t>obraz</a:t>
            </a:r>
            <a:r>
              <a:rPr lang="en-GB" sz="2400" dirty="0"/>
              <a:t> pa je </a:t>
            </a:r>
            <a:r>
              <a:rPr lang="en-GB" sz="2400" dirty="0" err="1"/>
              <a:t>simbol</a:t>
            </a:r>
            <a:r>
              <a:rPr lang="en-GB" sz="2400" dirty="0"/>
              <a:t> </a:t>
            </a:r>
            <a:r>
              <a:rPr lang="en-GB" sz="2400" dirty="0" err="1"/>
              <a:t>grde</a:t>
            </a:r>
            <a:r>
              <a:rPr lang="en-GB" sz="2400" dirty="0"/>
              <a:t> </a:t>
            </a:r>
            <a:r>
              <a:rPr lang="en-GB" sz="2400" dirty="0" err="1"/>
              <a:t>realnosti</a:t>
            </a:r>
            <a:r>
              <a:rPr lang="en-GB" sz="2400" dirty="0"/>
              <a:t>, ki jo </a:t>
            </a:r>
            <a:r>
              <a:rPr lang="en-GB" sz="2400" dirty="0" err="1"/>
              <a:t>prinese</a:t>
            </a:r>
            <a:r>
              <a:rPr lang="en-GB" sz="2400" dirty="0"/>
              <a:t> </a:t>
            </a:r>
            <a:r>
              <a:rPr lang="en-GB" sz="2400" dirty="0" err="1"/>
              <a:t>vojna</a:t>
            </a:r>
            <a:r>
              <a:rPr lang="en-GB" sz="2400" dirty="0"/>
              <a:t>. </a:t>
            </a:r>
            <a:r>
              <a:rPr lang="en-GB" sz="2400" dirty="0" err="1"/>
              <a:t>Simbolna</a:t>
            </a:r>
            <a:r>
              <a:rPr lang="en-GB" sz="2400" dirty="0"/>
              <a:t> je </a:t>
            </a:r>
            <a:r>
              <a:rPr lang="en-GB" sz="2400" dirty="0" err="1"/>
              <a:t>tudi</a:t>
            </a:r>
            <a:r>
              <a:rPr lang="en-GB" sz="2400" dirty="0"/>
              <a:t> </a:t>
            </a:r>
            <a:r>
              <a:rPr lang="en-GB" sz="2400" dirty="0" err="1"/>
              <a:t>grozljiva</a:t>
            </a:r>
            <a:r>
              <a:rPr lang="en-GB" sz="2400" dirty="0"/>
              <a:t> </a:t>
            </a:r>
            <a:r>
              <a:rPr lang="en-GB" sz="2400" dirty="0" err="1"/>
              <a:t>podoba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koncu</a:t>
            </a:r>
            <a:r>
              <a:rPr lang="en-GB" sz="2400" dirty="0"/>
              <a:t> – </a:t>
            </a:r>
            <a:r>
              <a:rPr lang="en-GB" sz="2400" dirty="0" err="1"/>
              <a:t>neskončno</a:t>
            </a:r>
            <a:r>
              <a:rPr lang="en-GB" sz="2400" dirty="0"/>
              <a:t> </a:t>
            </a:r>
            <a:r>
              <a:rPr lang="en-GB" sz="2400" dirty="0" err="1"/>
              <a:t>pokopališče</a:t>
            </a:r>
            <a:r>
              <a:rPr lang="en-GB" sz="2400" dirty="0"/>
              <a:t> </a:t>
            </a:r>
            <a:r>
              <a:rPr lang="en-GB" sz="2400" dirty="0" err="1"/>
              <a:t>simbolizira</a:t>
            </a:r>
            <a:r>
              <a:rPr lang="en-GB" sz="2400" dirty="0"/>
              <a:t> </a:t>
            </a:r>
            <a:r>
              <a:rPr lang="en-GB" sz="2400" dirty="0" err="1"/>
              <a:t>morijo</a:t>
            </a:r>
            <a:r>
              <a:rPr lang="en-GB" sz="2400" dirty="0"/>
              <a:t> 1. </a:t>
            </a:r>
            <a:r>
              <a:rPr lang="en-GB" sz="2400" dirty="0" err="1"/>
              <a:t>sv</a:t>
            </a:r>
            <a:r>
              <a:rPr lang="en-GB" sz="2400" dirty="0"/>
              <a:t>. </a:t>
            </a:r>
            <a:r>
              <a:rPr lang="en-GB" sz="2400" dirty="0" err="1"/>
              <a:t>vojne</a:t>
            </a:r>
            <a:r>
              <a:rPr lang="en-GB" sz="2400" dirty="0"/>
              <a:t>.</a:t>
            </a:r>
          </a:p>
          <a:p>
            <a:pPr algn="just"/>
            <a:r>
              <a:rPr lang="en-GB" sz="2400" b="1" dirty="0" err="1"/>
              <a:t>grotesknost</a:t>
            </a:r>
            <a:r>
              <a:rPr lang="en-GB" sz="2400" dirty="0"/>
              <a:t>: s </a:t>
            </a:r>
            <a:r>
              <a:rPr lang="en-GB" sz="2400" dirty="0" err="1"/>
              <a:t>popačenimi</a:t>
            </a:r>
            <a:r>
              <a:rPr lang="en-GB" sz="2400" dirty="0"/>
              <a:t> </a:t>
            </a:r>
            <a:r>
              <a:rPr lang="en-GB" sz="2400" dirty="0" err="1"/>
              <a:t>podobami</a:t>
            </a:r>
            <a:r>
              <a:rPr lang="en-GB" sz="2400" dirty="0"/>
              <a:t> </a:t>
            </a:r>
            <a:r>
              <a:rPr lang="en-GB" sz="2400" dirty="0" err="1"/>
              <a:t>pripovedovalec</a:t>
            </a:r>
            <a:r>
              <a:rPr lang="en-GB" sz="2400" dirty="0"/>
              <a:t> </a:t>
            </a:r>
            <a:r>
              <a:rPr lang="en-GB" sz="2400" dirty="0" err="1"/>
              <a:t>kaže</a:t>
            </a:r>
            <a:r>
              <a:rPr lang="en-GB" sz="2400" dirty="0"/>
              <a:t> in </a:t>
            </a:r>
            <a:r>
              <a:rPr lang="en-GB" sz="2400" dirty="0" err="1"/>
              <a:t>obsoja</a:t>
            </a:r>
            <a:r>
              <a:rPr lang="en-GB" sz="2400" dirty="0"/>
              <a:t> </a:t>
            </a:r>
            <a:r>
              <a:rPr lang="en-GB" sz="2400" dirty="0" err="1"/>
              <a:t>družbene</a:t>
            </a:r>
            <a:r>
              <a:rPr lang="en-GB" sz="2400" dirty="0"/>
              <a:t> </a:t>
            </a:r>
            <a:r>
              <a:rPr lang="en-GB" sz="2400" dirty="0" err="1"/>
              <a:t>napake</a:t>
            </a:r>
            <a:endParaRPr lang="en-SI" sz="2400" dirty="0"/>
          </a:p>
        </p:txBody>
      </p:sp>
    </p:spTree>
    <p:extLst>
      <p:ext uri="{BB962C8B-B14F-4D97-AF65-F5344CB8AC3E}">
        <p14:creationId xmlns:p14="http://schemas.microsoft.com/office/powerpoint/2010/main" val="3423055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18B34-7EF2-DF50-DB2F-F48C0A966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KOSTANJ POSEBNE SORTE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BC619-12A6-C312-2FB4-BD6285ABF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4020846"/>
          </a:xfrm>
        </p:spPr>
        <p:txBody>
          <a:bodyPr>
            <a:normAutofit/>
          </a:bodyPr>
          <a:lstStyle/>
          <a:p>
            <a:r>
              <a:rPr lang="en-GB" sz="2400" dirty="0" err="1"/>
              <a:t>mož</a:t>
            </a:r>
            <a:r>
              <a:rPr lang="en-GB" sz="2400" dirty="0"/>
              <a:t>, ki se </a:t>
            </a:r>
            <a:r>
              <a:rPr lang="en-GB" sz="2400" dirty="0" err="1"/>
              <a:t>pojavi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koncu</a:t>
            </a:r>
            <a:r>
              <a:rPr lang="en-GB" sz="2400" dirty="0"/>
              <a:t>, </a:t>
            </a:r>
            <a:r>
              <a:rPr lang="en-GB" sz="2400" dirty="0" err="1"/>
              <a:t>izpove</a:t>
            </a:r>
            <a:r>
              <a:rPr lang="en-GB" sz="2400" dirty="0"/>
              <a:t> </a:t>
            </a:r>
            <a:r>
              <a:rPr lang="en-GB" sz="2400" dirty="0" err="1"/>
              <a:t>pripovedovalčevo</a:t>
            </a:r>
            <a:r>
              <a:rPr lang="en-GB" sz="2400" dirty="0"/>
              <a:t> </a:t>
            </a:r>
            <a:r>
              <a:rPr lang="en-GB" sz="2400" dirty="0" err="1"/>
              <a:t>poanto</a:t>
            </a:r>
            <a:r>
              <a:rPr lang="en-GB" sz="2400" dirty="0"/>
              <a:t>, da </a:t>
            </a:r>
            <a:r>
              <a:rPr lang="en-GB" sz="2400" dirty="0" err="1"/>
              <a:t>razkošno</a:t>
            </a:r>
            <a:r>
              <a:rPr lang="en-GB" sz="2400" dirty="0"/>
              <a:t> novo </a:t>
            </a:r>
            <a:r>
              <a:rPr lang="en-GB" sz="2400" dirty="0" err="1"/>
              <a:t>življenje</a:t>
            </a:r>
            <a:r>
              <a:rPr lang="en-GB" sz="2400" dirty="0"/>
              <a:t> </a:t>
            </a:r>
            <a:r>
              <a:rPr lang="en-GB" sz="2400" dirty="0" err="1"/>
              <a:t>raste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tisočerih</a:t>
            </a:r>
            <a:r>
              <a:rPr lang="en-GB" sz="2400" dirty="0"/>
              <a:t> </a:t>
            </a:r>
            <a:r>
              <a:rPr lang="en-GB" sz="2400" dirty="0" err="1"/>
              <a:t>smrti</a:t>
            </a:r>
            <a:endParaRPr lang="en-GB" sz="2400" dirty="0"/>
          </a:p>
          <a:p>
            <a:r>
              <a:rPr lang="en-GB" sz="2400" b="1" dirty="0" err="1"/>
              <a:t>obsodba</a:t>
            </a:r>
            <a:r>
              <a:rPr lang="en-GB" sz="2400" b="1" dirty="0"/>
              <a:t> </a:t>
            </a:r>
            <a:r>
              <a:rPr lang="en-GB" sz="2400" b="1" dirty="0" err="1"/>
              <a:t>vojne</a:t>
            </a:r>
            <a:r>
              <a:rPr lang="en-GB" sz="2400" b="1" dirty="0"/>
              <a:t> </a:t>
            </a:r>
            <a:r>
              <a:rPr lang="en-GB" sz="2400" b="1" dirty="0" err="1"/>
              <a:t>kot</a:t>
            </a:r>
            <a:r>
              <a:rPr lang="en-GB" sz="2400" b="1" dirty="0"/>
              <a:t> </a:t>
            </a:r>
            <a:r>
              <a:rPr lang="en-GB" sz="2400" b="1" dirty="0" err="1"/>
              <a:t>največjega</a:t>
            </a:r>
            <a:r>
              <a:rPr lang="en-GB" sz="2400" b="1" dirty="0"/>
              <a:t> </a:t>
            </a:r>
            <a:r>
              <a:rPr lang="en-GB" sz="2400" b="1" dirty="0" err="1"/>
              <a:t>zla</a:t>
            </a:r>
            <a:r>
              <a:rPr lang="en-GB" sz="2400" b="1" dirty="0"/>
              <a:t> </a:t>
            </a:r>
            <a:r>
              <a:rPr lang="en-GB" sz="2400" b="1" dirty="0" err="1"/>
              <a:t>človeštva</a:t>
            </a:r>
            <a:endParaRPr lang="en-GB" sz="2400" b="1" dirty="0"/>
          </a:p>
          <a:p>
            <a:r>
              <a:rPr lang="en-GB" sz="2400" dirty="0" err="1"/>
              <a:t>ali</a:t>
            </a:r>
            <a:r>
              <a:rPr lang="en-GB" sz="2400" dirty="0"/>
              <a:t> </a:t>
            </a:r>
            <a:r>
              <a:rPr lang="en-GB" sz="2400" dirty="0" err="1"/>
              <a:t>simbol</a:t>
            </a:r>
            <a:r>
              <a:rPr lang="en-GB" sz="2400" dirty="0"/>
              <a:t> </a:t>
            </a:r>
            <a:r>
              <a:rPr lang="en-GB" sz="2400" b="1" dirty="0" err="1"/>
              <a:t>zmage</a:t>
            </a:r>
            <a:r>
              <a:rPr lang="en-GB" sz="2400" b="1" dirty="0"/>
              <a:t> </a:t>
            </a:r>
            <a:r>
              <a:rPr lang="en-GB" sz="2400" b="1" dirty="0" err="1"/>
              <a:t>življenja</a:t>
            </a:r>
            <a:r>
              <a:rPr lang="en-GB" sz="2400" b="1" dirty="0"/>
              <a:t> </a:t>
            </a:r>
            <a:r>
              <a:rPr lang="en-GB" sz="2400" b="1" dirty="0" err="1"/>
              <a:t>nad</a:t>
            </a:r>
            <a:r>
              <a:rPr lang="en-GB" sz="2400" b="1" dirty="0"/>
              <a:t> </a:t>
            </a:r>
            <a:r>
              <a:rPr lang="en-GB" sz="2400" b="1" dirty="0" err="1"/>
              <a:t>smrtjo</a:t>
            </a:r>
            <a:r>
              <a:rPr lang="en-GB" sz="2400" dirty="0"/>
              <a:t>, </a:t>
            </a:r>
            <a:r>
              <a:rPr lang="en-GB" sz="2400" dirty="0" err="1"/>
              <a:t>vere</a:t>
            </a:r>
            <a:r>
              <a:rPr lang="en-GB" sz="2400" dirty="0"/>
              <a:t> v </a:t>
            </a:r>
            <a:r>
              <a:rPr lang="en-GB" sz="2400" dirty="0" err="1"/>
              <a:t>dobroto</a:t>
            </a:r>
            <a:r>
              <a:rPr lang="en-GB" sz="2400" dirty="0"/>
              <a:t> in </a:t>
            </a:r>
            <a:r>
              <a:rPr lang="en-GB" sz="2400" dirty="0" err="1"/>
              <a:t>trdoživega</a:t>
            </a:r>
            <a:r>
              <a:rPr lang="en-GB" sz="2400" dirty="0"/>
              <a:t> </a:t>
            </a:r>
            <a:r>
              <a:rPr lang="en-GB" sz="2400" dirty="0" err="1"/>
              <a:t>vztrajanja</a:t>
            </a:r>
            <a:endParaRPr lang="en-GB" sz="2400" dirty="0"/>
          </a:p>
          <a:p>
            <a:r>
              <a:rPr lang="en-GB" sz="2400" b="1" dirty="0" err="1"/>
              <a:t>subjektivnost</a:t>
            </a:r>
            <a:r>
              <a:rPr lang="en-GB" sz="2400" dirty="0"/>
              <a:t>: v </a:t>
            </a:r>
            <a:r>
              <a:rPr lang="en-GB" sz="2400" dirty="0" err="1"/>
              <a:t>jeziku</a:t>
            </a:r>
            <a:r>
              <a:rPr lang="en-GB" sz="2400" dirty="0"/>
              <a:t> in </a:t>
            </a:r>
            <a:r>
              <a:rPr lang="en-GB" sz="2400" dirty="0" err="1"/>
              <a:t>slogu</a:t>
            </a:r>
            <a:r>
              <a:rPr lang="en-GB" sz="2400" dirty="0"/>
              <a:t>: </a:t>
            </a:r>
            <a:r>
              <a:rPr lang="en-GB" sz="2400" dirty="0" err="1"/>
              <a:t>kostanj</a:t>
            </a:r>
            <a:r>
              <a:rPr lang="en-GB" sz="2400" dirty="0"/>
              <a:t> je </a:t>
            </a:r>
            <a:r>
              <a:rPr lang="en-GB" sz="2400" dirty="0" err="1"/>
              <a:t>poosebljen</a:t>
            </a:r>
            <a:r>
              <a:rPr lang="en-GB" sz="2400" dirty="0"/>
              <a:t>, </a:t>
            </a:r>
            <a:r>
              <a:rPr lang="en-GB" sz="2400" dirty="0" err="1"/>
              <a:t>antiteze</a:t>
            </a:r>
            <a:r>
              <a:rPr lang="en-GB" sz="2400" dirty="0"/>
              <a:t>/</a:t>
            </a:r>
            <a:r>
              <a:rPr lang="en-GB" sz="2400" dirty="0" err="1"/>
              <a:t>nasprotja</a:t>
            </a:r>
            <a:r>
              <a:rPr lang="en-GB" sz="2400" dirty="0"/>
              <a:t> (</a:t>
            </a:r>
            <a:r>
              <a:rPr lang="en-GB" sz="2400" dirty="0" err="1"/>
              <a:t>prišel</a:t>
            </a:r>
            <a:r>
              <a:rPr lang="en-GB" sz="2400" dirty="0"/>
              <a:t> </a:t>
            </a:r>
            <a:r>
              <a:rPr lang="en-GB" sz="2400" dirty="0" err="1"/>
              <a:t>poln</a:t>
            </a:r>
            <a:r>
              <a:rPr lang="en-GB" sz="2400" dirty="0"/>
              <a:t> </a:t>
            </a:r>
            <a:r>
              <a:rPr lang="en-GB" sz="2400" dirty="0" err="1"/>
              <a:t>skrbi</a:t>
            </a:r>
            <a:r>
              <a:rPr lang="en-GB" sz="2400" dirty="0"/>
              <a:t>, </a:t>
            </a:r>
            <a:r>
              <a:rPr lang="en-GB" sz="2400" dirty="0" err="1"/>
              <a:t>odšel</a:t>
            </a:r>
            <a:r>
              <a:rPr lang="en-GB" sz="2400" dirty="0"/>
              <a:t> z </a:t>
            </a:r>
            <a:r>
              <a:rPr lang="en-GB" sz="2400" dirty="0" err="1"/>
              <a:t>veselim</a:t>
            </a:r>
            <a:r>
              <a:rPr lang="en-GB" sz="2400" dirty="0"/>
              <a:t> </a:t>
            </a:r>
            <a:r>
              <a:rPr lang="en-GB" sz="2400" dirty="0" err="1"/>
              <a:t>obrazom</a:t>
            </a:r>
            <a:r>
              <a:rPr lang="en-GB" sz="2400" dirty="0"/>
              <a:t>), </a:t>
            </a:r>
            <a:r>
              <a:rPr lang="en-GB" sz="2400" dirty="0" err="1"/>
              <a:t>vzkliki</a:t>
            </a:r>
            <a:r>
              <a:rPr lang="en-GB" sz="2400" dirty="0"/>
              <a:t> (Bog se </a:t>
            </a:r>
            <a:r>
              <a:rPr lang="en-GB" sz="2400" dirty="0" err="1"/>
              <a:t>usmili</a:t>
            </a:r>
            <a:r>
              <a:rPr lang="en-GB" sz="2400" dirty="0"/>
              <a:t>!), </a:t>
            </a:r>
            <a:r>
              <a:rPr lang="en-GB" sz="2400" dirty="0" err="1"/>
              <a:t>zamenjave</a:t>
            </a:r>
            <a:r>
              <a:rPr lang="en-GB" sz="2400" dirty="0"/>
              <a:t> </a:t>
            </a:r>
            <a:r>
              <a:rPr lang="en-GB" sz="2400" dirty="0" err="1"/>
              <a:t>besednega</a:t>
            </a:r>
            <a:r>
              <a:rPr lang="en-GB" sz="2400" dirty="0"/>
              <a:t> </a:t>
            </a:r>
            <a:r>
              <a:rPr lang="en-GB" sz="2400" dirty="0" err="1"/>
              <a:t>reda</a:t>
            </a:r>
            <a:r>
              <a:rPr lang="en-GB" sz="2400" dirty="0"/>
              <a:t> (</a:t>
            </a:r>
            <a:r>
              <a:rPr lang="en-GB" sz="2400" dirty="0" err="1"/>
              <a:t>vzbrstelo</a:t>
            </a:r>
            <a:r>
              <a:rPr lang="en-GB" sz="2400" dirty="0"/>
              <a:t> mu je </a:t>
            </a:r>
            <a:r>
              <a:rPr lang="en-GB" sz="2400" dirty="0" err="1"/>
              <a:t>popje</a:t>
            </a:r>
            <a:r>
              <a:rPr lang="en-GB" sz="2400" dirty="0"/>
              <a:t>), </a:t>
            </a:r>
            <a:r>
              <a:rPr lang="en-GB" sz="2400" dirty="0" err="1"/>
              <a:t>besede</a:t>
            </a:r>
            <a:r>
              <a:rPr lang="en-GB" sz="2400" dirty="0"/>
              <a:t> </a:t>
            </a:r>
            <a:r>
              <a:rPr lang="en-GB" sz="2400" dirty="0" err="1"/>
              <a:t>rabljene</a:t>
            </a:r>
            <a:r>
              <a:rPr lang="en-GB" sz="2400" dirty="0"/>
              <a:t> v </a:t>
            </a:r>
            <a:r>
              <a:rPr lang="en-GB" sz="2400" dirty="0" err="1"/>
              <a:t>nenavadnih</a:t>
            </a:r>
            <a:r>
              <a:rPr lang="en-GB" sz="2400" dirty="0"/>
              <a:t> </a:t>
            </a:r>
            <a:r>
              <a:rPr lang="en-GB" sz="2400" dirty="0" err="1"/>
              <a:t>besednih</a:t>
            </a:r>
            <a:r>
              <a:rPr lang="en-GB" sz="2400" dirty="0"/>
              <a:t> </a:t>
            </a:r>
            <a:r>
              <a:rPr lang="en-GB" sz="2400" dirty="0" err="1"/>
              <a:t>zvezah</a:t>
            </a:r>
            <a:r>
              <a:rPr lang="en-GB" sz="2400" dirty="0"/>
              <a:t> (</a:t>
            </a:r>
            <a:r>
              <a:rPr lang="en-GB" sz="2400" dirty="0" err="1"/>
              <a:t>kostanj</a:t>
            </a:r>
            <a:r>
              <a:rPr lang="en-GB" sz="2400" dirty="0"/>
              <a:t> v </a:t>
            </a:r>
            <a:r>
              <a:rPr lang="en-GB" sz="2400" dirty="0" err="1"/>
              <a:t>zeleni</a:t>
            </a:r>
            <a:r>
              <a:rPr lang="en-GB" sz="2400" dirty="0"/>
              <a:t> </a:t>
            </a:r>
            <a:r>
              <a:rPr lang="en-GB" sz="2400" dirty="0" err="1"/>
              <a:t>samoti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poiščite</a:t>
            </a:r>
            <a:r>
              <a:rPr lang="en-GB" sz="2400" dirty="0"/>
              <a:t> in </a:t>
            </a:r>
            <a:r>
              <a:rPr lang="en-GB" sz="2400" dirty="0" err="1"/>
              <a:t>preberite</a:t>
            </a:r>
            <a:r>
              <a:rPr lang="en-GB" sz="2400" dirty="0"/>
              <a:t> </a:t>
            </a:r>
            <a:r>
              <a:rPr lang="en-GB" sz="2400" dirty="0" err="1"/>
              <a:t>še</a:t>
            </a:r>
            <a:r>
              <a:rPr lang="en-GB" sz="2400" dirty="0"/>
              <a:t> </a:t>
            </a:r>
            <a:r>
              <a:rPr lang="en-GB" sz="2400" dirty="0" err="1"/>
              <a:t>črtico</a:t>
            </a:r>
            <a:r>
              <a:rPr lang="en-GB" sz="2400" dirty="0"/>
              <a:t> GOSPOD STOTNIK</a:t>
            </a:r>
          </a:p>
          <a:p>
            <a:endParaRPr lang="en-GB" sz="2400" dirty="0"/>
          </a:p>
          <a:p>
            <a:endParaRPr lang="en-SI" sz="2400" dirty="0"/>
          </a:p>
        </p:txBody>
      </p:sp>
    </p:spTree>
    <p:extLst>
      <p:ext uri="{BB962C8B-B14F-4D97-AF65-F5344CB8AC3E}">
        <p14:creationId xmlns:p14="http://schemas.microsoft.com/office/powerpoint/2010/main" val="23696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1C68-71B9-4F99-A2E1-597B25F11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DRAGOTIN KETTE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412D-CF18-DCBE-4DE0-665294414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SI" sz="2400" dirty="0"/>
              <a:t>njegovo ustvarjanje delimo po njegovih življenjskih postajah:</a:t>
            </a:r>
          </a:p>
          <a:p>
            <a:pPr algn="just"/>
            <a:r>
              <a:rPr lang="en-SI" sz="2400" dirty="0"/>
              <a:t>LJUBLJANSKO OBDOBJE: začetniška, hudomušna poezija</a:t>
            </a:r>
          </a:p>
          <a:p>
            <a:pPr algn="just"/>
            <a:r>
              <a:rPr lang="en-SI" sz="2400" dirty="0"/>
              <a:t>NOVOMEŠKO OBDOBJE: spremeni se njegov odnos do narave (dvojnost narava : pesnik), temu je botrovala ljubezen do Angele Smolove, ki se zanj ni zmenila</a:t>
            </a:r>
          </a:p>
          <a:p>
            <a:pPr algn="just"/>
            <a:r>
              <a:rPr lang="en-SI" sz="2400" dirty="0"/>
              <a:t>TRŽAŠKO OBDOBJE: spremeni se njegov odnos do ljubezni, ki je postala bolj tuzemska, čutna (navdih mu ni več Angela, temveč dekle iz Trsta, ki ga ozdravi nesrečne ljubezni, “tržaška Venera”)</a:t>
            </a:r>
          </a:p>
        </p:txBody>
      </p:sp>
    </p:spTree>
    <p:extLst>
      <p:ext uri="{BB962C8B-B14F-4D97-AF65-F5344CB8AC3E}">
        <p14:creationId xmlns:p14="http://schemas.microsoft.com/office/powerpoint/2010/main" val="1410755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8A1B3-C426-6207-519D-8069E57B4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19506"/>
          </a:xfrm>
        </p:spPr>
        <p:txBody>
          <a:bodyPr/>
          <a:lstStyle/>
          <a:p>
            <a:r>
              <a:rPr lang="en-SI" dirty="0"/>
              <a:t>KETTE: NA TRGU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74B0C-724B-FB42-085A-95038B7E8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76400"/>
            <a:ext cx="10058400" cy="4358640"/>
          </a:xfrm>
        </p:spPr>
        <p:txBody>
          <a:bodyPr>
            <a:normAutofit/>
          </a:bodyPr>
          <a:lstStyle/>
          <a:p>
            <a:r>
              <a:rPr lang="en-SI" sz="2400" dirty="0"/>
              <a:t>napisal leta 1896, ko je bil star 20 let in se je v Novem mestu kot gimnazijec zaljubil v Angelo Smola, hčer sodnega svetnika</a:t>
            </a:r>
          </a:p>
          <a:p>
            <a:r>
              <a:rPr lang="en-SI" sz="2400" dirty="0"/>
              <a:t>na pismo, ki ji ga je pisal, ni dobil odgovora</a:t>
            </a:r>
          </a:p>
          <a:p>
            <a:r>
              <a:rPr lang="en-SI" sz="2400" dirty="0"/>
              <a:t>podoknica iz novomeškega obdobja</a:t>
            </a:r>
          </a:p>
          <a:p>
            <a:r>
              <a:rPr lang="en-SI" sz="2400" dirty="0"/>
              <a:t>impresionistična (vtisi iz narave)</a:t>
            </a:r>
          </a:p>
          <a:p>
            <a:r>
              <a:rPr lang="en-SI" sz="2400" dirty="0"/>
              <a:t>ljubezenska tema</a:t>
            </a:r>
          </a:p>
          <a:p>
            <a:r>
              <a:rPr lang="en-GB" sz="2400" dirty="0" err="1"/>
              <a:t>snov</a:t>
            </a:r>
            <a:r>
              <a:rPr lang="en-GB" sz="2400" dirty="0"/>
              <a:t>: </a:t>
            </a:r>
            <a:r>
              <a:rPr lang="en-GB" sz="2400" dirty="0" err="1"/>
              <a:t>nočni</a:t>
            </a:r>
            <a:r>
              <a:rPr lang="en-GB" sz="2400" dirty="0"/>
              <a:t> </a:t>
            </a:r>
            <a:r>
              <a:rPr lang="en-GB" sz="2400" dirty="0" err="1"/>
              <a:t>mestni</a:t>
            </a:r>
            <a:r>
              <a:rPr lang="en-GB" sz="2400" dirty="0"/>
              <a:t> </a:t>
            </a:r>
            <a:r>
              <a:rPr lang="en-GB" sz="2400" dirty="0" err="1"/>
              <a:t>trg</a:t>
            </a:r>
            <a:r>
              <a:rPr lang="en-GB" sz="2400" dirty="0"/>
              <a:t> z </a:t>
            </a:r>
            <a:r>
              <a:rPr lang="en-GB" sz="2400" dirty="0" err="1"/>
              <a:t>vodnjakom</a:t>
            </a:r>
            <a:r>
              <a:rPr lang="en-GB" sz="2400" dirty="0"/>
              <a:t> in </a:t>
            </a:r>
            <a:r>
              <a:rPr lang="en-GB" sz="2400" dirty="0" err="1"/>
              <a:t>zaljubljenim</a:t>
            </a:r>
            <a:r>
              <a:rPr lang="en-GB" sz="2400" dirty="0"/>
              <a:t> </a:t>
            </a:r>
            <a:r>
              <a:rPr lang="en-GB" sz="2400" dirty="0" err="1"/>
              <a:t>pesnikom</a:t>
            </a:r>
            <a:r>
              <a:rPr lang="en-GB" sz="2400" dirty="0"/>
              <a:t>, </a:t>
            </a:r>
            <a:r>
              <a:rPr lang="en-GB" sz="2400" dirty="0" err="1"/>
              <a:t>lirski</a:t>
            </a:r>
            <a:r>
              <a:rPr lang="en-GB" sz="2400" dirty="0"/>
              <a:t> subject: </a:t>
            </a:r>
            <a:r>
              <a:rPr lang="en-GB" sz="2400" dirty="0" err="1"/>
              <a:t>pesnik</a:t>
            </a:r>
            <a:r>
              <a:rPr lang="en-GB" sz="2400" dirty="0"/>
              <a:t> </a:t>
            </a:r>
            <a:r>
              <a:rPr lang="en-GB" sz="2400" dirty="0" err="1"/>
              <a:t>sam</a:t>
            </a:r>
            <a:r>
              <a:rPr lang="en-GB" sz="2400" dirty="0"/>
              <a:t>, ki </a:t>
            </a:r>
            <a:r>
              <a:rPr lang="en-GB" sz="2400" dirty="0" err="1"/>
              <a:t>hrepeni</a:t>
            </a:r>
            <a:r>
              <a:rPr lang="en-GB" sz="2400" dirty="0"/>
              <a:t> po </a:t>
            </a:r>
            <a:r>
              <a:rPr lang="en-GB" sz="2400" dirty="0" err="1"/>
              <a:t>nedosegljivem</a:t>
            </a:r>
            <a:r>
              <a:rPr lang="en-GB" sz="2400" dirty="0"/>
              <a:t> </a:t>
            </a:r>
            <a:r>
              <a:rPr lang="en-GB" sz="2400" dirty="0" err="1"/>
              <a:t>dekletu</a:t>
            </a:r>
            <a:endParaRPr lang="en-GB" sz="2400" dirty="0"/>
          </a:p>
          <a:p>
            <a:r>
              <a:rPr lang="en-GB" sz="2400" dirty="0" err="1"/>
              <a:t>dogajalni</a:t>
            </a:r>
            <a:r>
              <a:rPr lang="en-GB" sz="2400" dirty="0"/>
              <a:t> </a:t>
            </a:r>
            <a:r>
              <a:rPr lang="en-GB" sz="2400" dirty="0" err="1"/>
              <a:t>čas</a:t>
            </a:r>
            <a:r>
              <a:rPr lang="en-GB" sz="2400" dirty="0"/>
              <a:t>: </a:t>
            </a:r>
            <a:r>
              <a:rPr lang="en-GB" sz="2400" dirty="0" err="1"/>
              <a:t>noč</a:t>
            </a:r>
            <a:r>
              <a:rPr lang="en-GB" sz="2400" dirty="0"/>
              <a:t>, </a:t>
            </a:r>
            <a:r>
              <a:rPr lang="en-GB" sz="2400" dirty="0" err="1"/>
              <a:t>prostor</a:t>
            </a:r>
            <a:r>
              <a:rPr lang="en-GB" sz="2400" dirty="0"/>
              <a:t>: </a:t>
            </a:r>
            <a:r>
              <a:rPr lang="en-GB" sz="2400" dirty="0" err="1"/>
              <a:t>trg</a:t>
            </a:r>
            <a:endParaRPr lang="en-GB" sz="2400" dirty="0"/>
          </a:p>
          <a:p>
            <a:endParaRPr lang="en-GB" sz="2400" dirty="0"/>
          </a:p>
          <a:p>
            <a:endParaRPr lang="en-SI" sz="2400" dirty="0"/>
          </a:p>
        </p:txBody>
      </p:sp>
    </p:spTree>
    <p:extLst>
      <p:ext uri="{BB962C8B-B14F-4D97-AF65-F5344CB8AC3E}">
        <p14:creationId xmlns:p14="http://schemas.microsoft.com/office/powerpoint/2010/main" val="366492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07944-CE5B-FFE2-EED7-BC215AA7C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4606"/>
          </a:xfrm>
        </p:spPr>
        <p:txBody>
          <a:bodyPr/>
          <a:lstStyle/>
          <a:p>
            <a:r>
              <a:rPr lang="en-SI" dirty="0"/>
              <a:t>KETTE: NA TRGU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8D6C6-50FD-9E41-12EC-728D4BE89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7200"/>
            <a:ext cx="10058400" cy="4307840"/>
          </a:xfrm>
        </p:spPr>
        <p:txBody>
          <a:bodyPr/>
          <a:lstStyle/>
          <a:p>
            <a:r>
              <a:rPr lang="en-GB" sz="2400" dirty="0" err="1"/>
              <a:t>iz</a:t>
            </a:r>
            <a:r>
              <a:rPr lang="en-GB" sz="2400" dirty="0"/>
              <a:t> 4 </a:t>
            </a:r>
            <a:r>
              <a:rPr lang="en-GB" sz="2400" dirty="0" err="1"/>
              <a:t>enakovrednih</a:t>
            </a:r>
            <a:r>
              <a:rPr lang="en-GB" sz="2400" dirty="0"/>
              <a:t> </a:t>
            </a:r>
            <a:r>
              <a:rPr lang="en-GB" sz="2400" dirty="0" err="1"/>
              <a:t>kitic</a:t>
            </a:r>
            <a:r>
              <a:rPr lang="en-GB" sz="2400" dirty="0"/>
              <a:t>, </a:t>
            </a:r>
            <a:r>
              <a:rPr lang="en-GB" sz="2400" dirty="0" err="1"/>
              <a:t>vsaka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10 </a:t>
            </a:r>
            <a:r>
              <a:rPr lang="en-GB" sz="2400" dirty="0" err="1"/>
              <a:t>verzov</a:t>
            </a:r>
            <a:endParaRPr lang="en-GB" sz="2400" dirty="0"/>
          </a:p>
          <a:p>
            <a:r>
              <a:rPr lang="en-GB" sz="2400" dirty="0"/>
              <a:t>za </a:t>
            </a:r>
            <a:r>
              <a:rPr lang="en-GB" sz="2400" dirty="0" err="1"/>
              <a:t>metrično</a:t>
            </a:r>
            <a:r>
              <a:rPr lang="en-GB" sz="2400" dirty="0"/>
              <a:t> </a:t>
            </a:r>
            <a:r>
              <a:rPr lang="en-GB" sz="2400" dirty="0" err="1"/>
              <a:t>osnovo</a:t>
            </a:r>
            <a:r>
              <a:rPr lang="en-GB" sz="2400" dirty="0"/>
              <a:t> </a:t>
            </a:r>
            <a:r>
              <a:rPr lang="en-GB" sz="2400" dirty="0" err="1"/>
              <a:t>izbral</a:t>
            </a:r>
            <a:r>
              <a:rPr lang="en-GB" sz="2400" dirty="0"/>
              <a:t> </a:t>
            </a:r>
            <a:r>
              <a:rPr lang="en-GB" sz="2400" dirty="0" err="1"/>
              <a:t>amfibrah</a:t>
            </a:r>
            <a:r>
              <a:rPr lang="en-GB" sz="2400" dirty="0"/>
              <a:t>, ki je v </a:t>
            </a:r>
            <a:r>
              <a:rPr lang="en-GB" sz="2400" dirty="0" err="1"/>
              <a:t>enobesednih</a:t>
            </a:r>
            <a:r>
              <a:rPr lang="en-GB" sz="2400" dirty="0"/>
              <a:t> </a:t>
            </a:r>
            <a:r>
              <a:rPr lang="en-GB" sz="2400" dirty="0" err="1"/>
              <a:t>verzih</a:t>
            </a:r>
            <a:r>
              <a:rPr lang="en-GB" sz="2400" dirty="0"/>
              <a:t> </a:t>
            </a:r>
            <a:r>
              <a:rPr lang="en-GB" sz="2400" dirty="0" err="1"/>
              <a:t>lahko</a:t>
            </a:r>
            <a:r>
              <a:rPr lang="en-GB" sz="2400" dirty="0"/>
              <a:t> </a:t>
            </a:r>
            <a:r>
              <a:rPr lang="en-GB" sz="2400" dirty="0" err="1"/>
              <a:t>nepopoln</a:t>
            </a:r>
            <a:endParaRPr lang="en-GB" sz="2400" dirty="0"/>
          </a:p>
          <a:p>
            <a:r>
              <a:rPr lang="en-GB" sz="2400" dirty="0" err="1"/>
              <a:t>vidne</a:t>
            </a:r>
            <a:r>
              <a:rPr lang="en-GB" sz="2400" dirty="0"/>
              <a:t> </a:t>
            </a:r>
            <a:r>
              <a:rPr lang="en-GB" sz="2400" dirty="0" err="1"/>
              <a:t>impresije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prve</a:t>
            </a:r>
            <a:r>
              <a:rPr lang="en-GB" sz="2400" dirty="0"/>
              <a:t> </a:t>
            </a:r>
            <a:r>
              <a:rPr lang="en-GB" sz="2400" dirty="0" err="1"/>
              <a:t>kitice</a:t>
            </a:r>
            <a:r>
              <a:rPr lang="en-GB" sz="2400" dirty="0"/>
              <a:t> se v </a:t>
            </a:r>
            <a:r>
              <a:rPr lang="en-GB" sz="2400" dirty="0" err="1"/>
              <a:t>drugi</a:t>
            </a:r>
            <a:r>
              <a:rPr lang="en-GB" sz="2400" dirty="0"/>
              <a:t> </a:t>
            </a:r>
            <a:r>
              <a:rPr lang="en-GB" sz="2400" dirty="0" err="1"/>
              <a:t>nadgradijo</a:t>
            </a:r>
            <a:r>
              <a:rPr lang="en-GB" sz="2400" dirty="0"/>
              <a:t> z </a:t>
            </a:r>
            <a:r>
              <a:rPr lang="en-GB" sz="2400" dirty="0" err="1"/>
              <a:t>zvočnimi</a:t>
            </a:r>
            <a:endParaRPr lang="en-GB" sz="2400" dirty="0"/>
          </a:p>
          <a:p>
            <a:r>
              <a:rPr lang="en-GB" sz="2400" dirty="0"/>
              <a:t>v </a:t>
            </a:r>
            <a:r>
              <a:rPr lang="en-GB" sz="2400" dirty="0" err="1"/>
              <a:t>tretji</a:t>
            </a:r>
            <a:r>
              <a:rPr lang="en-GB" sz="2400" dirty="0"/>
              <a:t> </a:t>
            </a:r>
            <a:r>
              <a:rPr lang="en-GB" sz="2400" dirty="0" err="1"/>
              <a:t>kitici</a:t>
            </a:r>
            <a:r>
              <a:rPr lang="en-GB" sz="2400" dirty="0"/>
              <a:t> </a:t>
            </a:r>
            <a:r>
              <a:rPr lang="en-GB" sz="2400" dirty="0" err="1"/>
              <a:t>narava</a:t>
            </a:r>
            <a:r>
              <a:rPr lang="en-GB" sz="2400" dirty="0"/>
              <a:t> </a:t>
            </a:r>
            <a:r>
              <a:rPr lang="en-GB" sz="2400" dirty="0" err="1"/>
              <a:t>mirna</a:t>
            </a:r>
            <a:r>
              <a:rPr lang="en-GB" sz="2400" dirty="0"/>
              <a:t>, </a:t>
            </a:r>
            <a:r>
              <a:rPr lang="en-GB" sz="2400" dirty="0" err="1"/>
              <a:t>pesnik</a:t>
            </a:r>
            <a:r>
              <a:rPr lang="en-GB" sz="2400" dirty="0"/>
              <a:t> pa </a:t>
            </a:r>
            <a:r>
              <a:rPr lang="en-GB" sz="2400" dirty="0" err="1"/>
              <a:t>notranje</a:t>
            </a:r>
            <a:r>
              <a:rPr lang="en-GB" sz="2400" dirty="0"/>
              <a:t> </a:t>
            </a:r>
            <a:r>
              <a:rPr lang="en-GB" sz="2400" dirty="0" err="1"/>
              <a:t>nemiren</a:t>
            </a:r>
            <a:r>
              <a:rPr lang="en-GB" sz="2400" dirty="0"/>
              <a:t>; </a:t>
            </a:r>
            <a:r>
              <a:rPr lang="en-GB" sz="2400" dirty="0" err="1"/>
              <a:t>pojavi</a:t>
            </a:r>
            <a:r>
              <a:rPr lang="en-GB" sz="2400" dirty="0"/>
              <a:t> se </a:t>
            </a:r>
            <a:r>
              <a:rPr lang="en-GB" sz="2400" dirty="0" err="1"/>
              <a:t>poosebitev</a:t>
            </a:r>
            <a:r>
              <a:rPr lang="en-GB" sz="2400" dirty="0"/>
              <a:t> (</a:t>
            </a:r>
            <a:r>
              <a:rPr lang="en-GB" sz="2400" dirty="0" err="1"/>
              <a:t>želja</a:t>
            </a:r>
            <a:r>
              <a:rPr lang="en-GB" sz="2400" dirty="0"/>
              <a:t> zaman </a:t>
            </a:r>
            <a:r>
              <a:rPr lang="en-GB" sz="2400" dirty="0" err="1"/>
              <a:t>hiti</a:t>
            </a:r>
            <a:r>
              <a:rPr lang="en-GB" sz="2400" dirty="0"/>
              <a:t>), </a:t>
            </a:r>
            <a:r>
              <a:rPr lang="en-GB" sz="2400" dirty="0" err="1"/>
              <a:t>te</a:t>
            </a:r>
            <a:r>
              <a:rPr lang="en-GB" sz="2400" dirty="0"/>
              <a:t> se </a:t>
            </a:r>
            <a:r>
              <a:rPr lang="en-GB" sz="2400" dirty="0" err="1"/>
              <a:t>pojavijo</a:t>
            </a:r>
            <a:r>
              <a:rPr lang="en-GB" sz="2400" dirty="0"/>
              <a:t> </a:t>
            </a:r>
            <a:r>
              <a:rPr lang="en-GB" sz="2400" dirty="0" err="1"/>
              <a:t>že</a:t>
            </a:r>
            <a:r>
              <a:rPr lang="en-GB" sz="2400" dirty="0"/>
              <a:t> </a:t>
            </a:r>
            <a:r>
              <a:rPr lang="en-GB" sz="2400" dirty="0" err="1"/>
              <a:t>prej</a:t>
            </a:r>
            <a:r>
              <a:rPr lang="en-GB" sz="2400" dirty="0"/>
              <a:t> (</a:t>
            </a:r>
            <a:r>
              <a:rPr lang="en-GB" sz="2400" dirty="0" err="1"/>
              <a:t>noč</a:t>
            </a:r>
            <a:r>
              <a:rPr lang="en-GB" sz="2400" dirty="0"/>
              <a:t> </a:t>
            </a:r>
            <a:r>
              <a:rPr lang="en-GB" sz="2400" dirty="0" err="1"/>
              <a:t>trudna</a:t>
            </a:r>
            <a:r>
              <a:rPr lang="en-GB" sz="2400" dirty="0"/>
              <a:t> </a:t>
            </a:r>
            <a:r>
              <a:rPr lang="en-GB" sz="2400" dirty="0" err="1"/>
              <a:t>molči</a:t>
            </a:r>
            <a:r>
              <a:rPr lang="en-GB" sz="2400" dirty="0"/>
              <a:t> ...)</a:t>
            </a:r>
          </a:p>
          <a:p>
            <a:r>
              <a:rPr lang="en-GB" sz="2400" dirty="0"/>
              <a:t>v </a:t>
            </a:r>
            <a:r>
              <a:rPr lang="en-GB" sz="2400" dirty="0" err="1"/>
              <a:t>četrti</a:t>
            </a:r>
            <a:r>
              <a:rPr lang="en-GB" sz="2400" dirty="0"/>
              <a:t> </a:t>
            </a:r>
            <a:r>
              <a:rPr lang="en-GB" sz="2400" dirty="0" err="1"/>
              <a:t>kitici</a:t>
            </a:r>
            <a:r>
              <a:rPr lang="en-GB" sz="2400" dirty="0"/>
              <a:t> se </a:t>
            </a:r>
            <a:r>
              <a:rPr lang="en-GB" sz="2400" dirty="0" err="1"/>
              <a:t>ponovi</a:t>
            </a:r>
            <a:r>
              <a:rPr lang="en-GB" sz="2400" dirty="0"/>
              <a:t> del </a:t>
            </a:r>
            <a:r>
              <a:rPr lang="en-GB" sz="2400" dirty="0" err="1"/>
              <a:t>prve</a:t>
            </a:r>
            <a:r>
              <a:rPr lang="en-GB" sz="2400" dirty="0"/>
              <a:t> </a:t>
            </a:r>
            <a:r>
              <a:rPr lang="en-GB" sz="2400" dirty="0" err="1"/>
              <a:t>kitice</a:t>
            </a:r>
            <a:r>
              <a:rPr lang="en-GB" sz="2400" dirty="0"/>
              <a:t>, </a:t>
            </a:r>
            <a:r>
              <a:rPr lang="en-GB" sz="2400" dirty="0" err="1"/>
              <a:t>drugi</a:t>
            </a:r>
            <a:r>
              <a:rPr lang="en-GB" sz="2400" dirty="0"/>
              <a:t> del pa </a:t>
            </a:r>
            <a:r>
              <a:rPr lang="en-GB" sz="2400" dirty="0" err="1"/>
              <a:t>potrdi</a:t>
            </a:r>
            <a:r>
              <a:rPr lang="en-GB" sz="2400" dirty="0"/>
              <a:t>, da je </a:t>
            </a:r>
            <a:r>
              <a:rPr lang="en-GB" sz="2400" dirty="0" err="1"/>
              <a:t>pesnik</a:t>
            </a:r>
            <a:r>
              <a:rPr lang="en-GB" sz="2400" dirty="0"/>
              <a:t> </a:t>
            </a:r>
            <a:r>
              <a:rPr lang="en-GB" sz="2400" dirty="0" err="1"/>
              <a:t>nemiren</a:t>
            </a:r>
            <a:r>
              <a:rPr lang="en-GB" sz="2400" dirty="0"/>
              <a:t> (</a:t>
            </a:r>
            <a:r>
              <a:rPr lang="en-GB" sz="2400" dirty="0" err="1"/>
              <a:t>ona</a:t>
            </a:r>
            <a:r>
              <a:rPr lang="en-GB" sz="2400" dirty="0"/>
              <a:t> pa </a:t>
            </a:r>
            <a:r>
              <a:rPr lang="en-GB" sz="2400" dirty="0" err="1"/>
              <a:t>mirno</a:t>
            </a:r>
            <a:r>
              <a:rPr lang="en-GB" sz="2400" dirty="0"/>
              <a:t> </a:t>
            </a:r>
            <a:r>
              <a:rPr lang="en-GB" sz="2400" dirty="0" err="1"/>
              <a:t>spi</a:t>
            </a:r>
            <a:r>
              <a:rPr lang="en-GB" sz="2400" dirty="0"/>
              <a:t> </a:t>
            </a:r>
            <a:r>
              <a:rPr lang="en-GB" sz="2400" dirty="0" err="1"/>
              <a:t>naprej</a:t>
            </a:r>
            <a:r>
              <a:rPr lang="en-GB" sz="2400" dirty="0"/>
              <a:t>)</a:t>
            </a:r>
          </a:p>
          <a:p>
            <a:r>
              <a:rPr lang="en-GB" sz="2400" b="1" dirty="0" err="1"/>
              <a:t>serenada</a:t>
            </a:r>
            <a:r>
              <a:rPr lang="en-GB" sz="2400" dirty="0"/>
              <a:t> – </a:t>
            </a:r>
            <a:r>
              <a:rPr lang="en-GB" sz="2400" dirty="0" err="1"/>
              <a:t>zvrst</a:t>
            </a:r>
            <a:r>
              <a:rPr lang="en-GB" sz="2400" dirty="0"/>
              <a:t> </a:t>
            </a:r>
            <a:r>
              <a:rPr lang="en-GB" sz="2400" dirty="0" err="1"/>
              <a:t>provansalskih</a:t>
            </a:r>
            <a:r>
              <a:rPr lang="en-GB" sz="2400" dirty="0"/>
              <a:t> </a:t>
            </a:r>
            <a:r>
              <a:rPr lang="en-GB" sz="2400" dirty="0" err="1"/>
              <a:t>trubadurjev</a:t>
            </a:r>
            <a:r>
              <a:rPr lang="en-GB" sz="2400" dirty="0"/>
              <a:t> (“</a:t>
            </a:r>
            <a:r>
              <a:rPr lang="en-GB" sz="2400" dirty="0" err="1"/>
              <a:t>večerna</a:t>
            </a:r>
            <a:r>
              <a:rPr lang="en-GB" sz="2400" dirty="0"/>
              <a:t> </a:t>
            </a:r>
            <a:r>
              <a:rPr lang="en-GB" sz="2400" dirty="0" err="1"/>
              <a:t>pesem</a:t>
            </a:r>
            <a:r>
              <a:rPr lang="en-GB" sz="2400" dirty="0"/>
              <a:t>”), </a:t>
            </a:r>
            <a:r>
              <a:rPr lang="en-GB" sz="2400" dirty="0" err="1"/>
              <a:t>pozneje</a:t>
            </a:r>
            <a:r>
              <a:rPr lang="en-GB" sz="2400" dirty="0"/>
              <a:t> pa </a:t>
            </a:r>
            <a:r>
              <a:rPr lang="en-GB" sz="2400" dirty="0" err="1"/>
              <a:t>ljubezenska</a:t>
            </a:r>
            <a:r>
              <a:rPr lang="en-GB" sz="2400" dirty="0"/>
              <a:t> </a:t>
            </a:r>
            <a:r>
              <a:rPr lang="en-GB" sz="2400" b="1" dirty="0" err="1"/>
              <a:t>podoknica</a:t>
            </a:r>
            <a:r>
              <a:rPr lang="en-GB" sz="2400" dirty="0"/>
              <a:t> </a:t>
            </a:r>
            <a:r>
              <a:rPr lang="en-GB" sz="2400" dirty="0" err="1"/>
              <a:t>ob</a:t>
            </a:r>
            <a:r>
              <a:rPr lang="en-GB" sz="2400" dirty="0"/>
              <a:t> </a:t>
            </a:r>
            <a:r>
              <a:rPr lang="en-GB" sz="2400" dirty="0" err="1"/>
              <a:t>spremljavi</a:t>
            </a:r>
            <a:r>
              <a:rPr lang="en-GB" sz="2400" dirty="0"/>
              <a:t> </a:t>
            </a:r>
            <a:r>
              <a:rPr lang="en-GB" sz="2400" dirty="0" err="1"/>
              <a:t>kitare</a:t>
            </a:r>
            <a:endParaRPr lang="en-GB" sz="2400" dirty="0"/>
          </a:p>
          <a:p>
            <a:endParaRPr lang="en-GB" sz="2400" dirty="0"/>
          </a:p>
          <a:p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29447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385F6-974F-6CB6-25DA-C556836CE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JOSIP MURN ALEKSANDROV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85006-9835-DDCE-D209-040F1304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4020846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GB" sz="6000" dirty="0" err="1"/>
              <a:t>nezakonski</a:t>
            </a:r>
            <a:r>
              <a:rPr lang="en-GB" sz="6000" dirty="0"/>
              <a:t> </a:t>
            </a:r>
            <a:r>
              <a:rPr lang="en-GB" sz="6000" dirty="0" err="1"/>
              <a:t>otrok</a:t>
            </a:r>
            <a:r>
              <a:rPr lang="en-GB" sz="6000" dirty="0"/>
              <a:t>; </a:t>
            </a:r>
            <a:r>
              <a:rPr lang="en-GB" sz="6000" dirty="0" err="1"/>
              <a:t>bil</a:t>
            </a:r>
            <a:r>
              <a:rPr lang="en-GB" sz="6000" dirty="0"/>
              <a:t> je </a:t>
            </a:r>
            <a:r>
              <a:rPr lang="en-GB" sz="6000" dirty="0" err="1"/>
              <a:t>nesrečen</a:t>
            </a:r>
            <a:r>
              <a:rPr lang="en-GB" sz="6000" dirty="0"/>
              <a:t>, </a:t>
            </a:r>
            <a:r>
              <a:rPr lang="en-GB" sz="6000" dirty="0" err="1"/>
              <a:t>ker</a:t>
            </a:r>
            <a:r>
              <a:rPr lang="en-GB" sz="6000" dirty="0"/>
              <a:t> </a:t>
            </a:r>
            <a:r>
              <a:rPr lang="en-GB" sz="6000" dirty="0" err="1"/>
              <a:t>ni</a:t>
            </a:r>
            <a:r>
              <a:rPr lang="en-GB" sz="6000" dirty="0"/>
              <a:t> </a:t>
            </a:r>
            <a:r>
              <a:rPr lang="en-GB" sz="6000" dirty="0" err="1"/>
              <a:t>imel</a:t>
            </a:r>
            <a:r>
              <a:rPr lang="en-GB" sz="6000" dirty="0"/>
              <a:t> </a:t>
            </a:r>
            <a:r>
              <a:rPr lang="en-GB" sz="6000" dirty="0" err="1"/>
              <a:t>prave</a:t>
            </a:r>
            <a:r>
              <a:rPr lang="en-GB" sz="6000" dirty="0"/>
              <a:t> </a:t>
            </a:r>
            <a:r>
              <a:rPr lang="en-GB" sz="6000" dirty="0" err="1"/>
              <a:t>družine</a:t>
            </a:r>
            <a:r>
              <a:rPr lang="en-GB" sz="6000" dirty="0"/>
              <a:t> (</a:t>
            </a:r>
            <a:r>
              <a:rPr lang="en-GB" sz="6000" dirty="0" err="1"/>
              <a:t>oddan</a:t>
            </a:r>
            <a:r>
              <a:rPr lang="en-GB" sz="6000" dirty="0"/>
              <a:t> je </a:t>
            </a:r>
            <a:r>
              <a:rPr lang="en-GB" sz="6000" dirty="0" err="1"/>
              <a:t>bil</a:t>
            </a:r>
            <a:r>
              <a:rPr lang="en-GB" sz="6000" dirty="0"/>
              <a:t> v </a:t>
            </a:r>
            <a:r>
              <a:rPr lang="en-GB" sz="6000" dirty="0" err="1"/>
              <a:t>rejo</a:t>
            </a:r>
            <a:r>
              <a:rPr lang="en-GB" sz="6000" dirty="0"/>
              <a:t>)</a:t>
            </a:r>
          </a:p>
          <a:p>
            <a:pPr>
              <a:lnSpc>
                <a:spcPct val="120000"/>
              </a:lnSpc>
            </a:pPr>
            <a:r>
              <a:rPr lang="en-GB" sz="6000" dirty="0" err="1"/>
              <a:t>član</a:t>
            </a:r>
            <a:r>
              <a:rPr lang="en-GB" sz="6000" dirty="0"/>
              <a:t> </a:t>
            </a:r>
            <a:r>
              <a:rPr lang="en-GB" sz="6000" dirty="0" err="1"/>
              <a:t>Zadruge</a:t>
            </a:r>
            <a:r>
              <a:rPr lang="en-GB" sz="6000" dirty="0"/>
              <a:t> </a:t>
            </a:r>
          </a:p>
          <a:p>
            <a:pPr>
              <a:lnSpc>
                <a:spcPct val="120000"/>
              </a:lnSpc>
            </a:pPr>
            <a:r>
              <a:rPr lang="en-GB" sz="6000" dirty="0" err="1"/>
              <a:t>umrl</a:t>
            </a:r>
            <a:r>
              <a:rPr lang="en-GB" sz="6000" dirty="0"/>
              <a:t> v </a:t>
            </a:r>
            <a:r>
              <a:rPr lang="en-GB" sz="6000" dirty="0" err="1"/>
              <a:t>Cukrarni</a:t>
            </a:r>
            <a:r>
              <a:rPr lang="en-GB" sz="6000" dirty="0"/>
              <a:t>, star </a:t>
            </a:r>
            <a:r>
              <a:rPr lang="en-GB" sz="6000" dirty="0" err="1"/>
              <a:t>komaj</a:t>
            </a:r>
            <a:r>
              <a:rPr lang="en-GB" sz="6000" dirty="0"/>
              <a:t> 22 let</a:t>
            </a:r>
          </a:p>
          <a:p>
            <a:pPr>
              <a:lnSpc>
                <a:spcPct val="120000"/>
              </a:lnSpc>
            </a:pPr>
            <a:r>
              <a:rPr lang="en-GB" sz="6000" dirty="0" err="1"/>
              <a:t>največji</a:t>
            </a:r>
            <a:r>
              <a:rPr lang="en-GB" sz="6000" dirty="0"/>
              <a:t> </a:t>
            </a:r>
            <a:r>
              <a:rPr lang="en-GB" sz="6000" b="1" dirty="0" err="1"/>
              <a:t>impresionistični</a:t>
            </a:r>
            <a:r>
              <a:rPr lang="en-GB" sz="6000" b="1" dirty="0"/>
              <a:t> </a:t>
            </a:r>
            <a:r>
              <a:rPr lang="en-GB" sz="6000" b="1" dirty="0" err="1"/>
              <a:t>pesnik</a:t>
            </a:r>
            <a:r>
              <a:rPr lang="en-GB" sz="6000" b="1" dirty="0"/>
              <a:t> </a:t>
            </a:r>
            <a:r>
              <a:rPr lang="en-GB" sz="6000" dirty="0" err="1"/>
              <a:t>na</a:t>
            </a:r>
            <a:r>
              <a:rPr lang="en-GB" sz="6000" dirty="0"/>
              <a:t> </a:t>
            </a:r>
            <a:r>
              <a:rPr lang="en-GB" sz="6000" dirty="0" err="1"/>
              <a:t>Slovenskem</a:t>
            </a:r>
            <a:r>
              <a:rPr lang="en-GB" sz="6000" dirty="0"/>
              <a:t> (</a:t>
            </a:r>
            <a:r>
              <a:rPr lang="en-GB" sz="6000" dirty="0" err="1"/>
              <a:t>zajemal</a:t>
            </a:r>
            <a:r>
              <a:rPr lang="en-GB" sz="6000" dirty="0"/>
              <a:t> </a:t>
            </a:r>
            <a:r>
              <a:rPr lang="en-GB" sz="6000" dirty="0" err="1"/>
              <a:t>vtise</a:t>
            </a:r>
            <a:r>
              <a:rPr lang="en-GB" sz="6000" dirty="0"/>
              <a:t> in </a:t>
            </a:r>
            <a:r>
              <a:rPr lang="en-GB" sz="6000" dirty="0" err="1"/>
              <a:t>razpoloženja</a:t>
            </a:r>
            <a:r>
              <a:rPr lang="en-GB" sz="6000" dirty="0"/>
              <a:t> </a:t>
            </a:r>
            <a:r>
              <a:rPr lang="en-GB" sz="6000" dirty="0" err="1"/>
              <a:t>iz</a:t>
            </a:r>
            <a:r>
              <a:rPr lang="en-GB" sz="6000" dirty="0"/>
              <a:t> </a:t>
            </a:r>
            <a:r>
              <a:rPr lang="en-GB" sz="6000" dirty="0" err="1"/>
              <a:t>narave</a:t>
            </a:r>
            <a:r>
              <a:rPr lang="en-GB" sz="6000" dirty="0"/>
              <a:t>)</a:t>
            </a:r>
          </a:p>
          <a:p>
            <a:pPr>
              <a:lnSpc>
                <a:spcPct val="120000"/>
              </a:lnSpc>
            </a:pPr>
            <a:r>
              <a:rPr lang="en-GB" sz="6000" dirty="0" err="1"/>
              <a:t>pomemben</a:t>
            </a:r>
            <a:r>
              <a:rPr lang="en-GB" sz="6000" dirty="0"/>
              <a:t> del </a:t>
            </a:r>
            <a:r>
              <a:rPr lang="en-GB" sz="6000" dirty="0" err="1"/>
              <a:t>njegovih</a:t>
            </a:r>
            <a:r>
              <a:rPr lang="en-GB" sz="6000" dirty="0"/>
              <a:t> </a:t>
            </a:r>
            <a:r>
              <a:rPr lang="en-GB" sz="6000" dirty="0" err="1"/>
              <a:t>pesmi</a:t>
            </a:r>
            <a:r>
              <a:rPr lang="en-GB" sz="6000" dirty="0"/>
              <a:t> je </a:t>
            </a:r>
            <a:r>
              <a:rPr lang="en-GB" sz="6000" dirty="0" err="1"/>
              <a:t>kmečka</a:t>
            </a:r>
            <a:r>
              <a:rPr lang="en-GB" sz="6000" dirty="0"/>
              <a:t> </a:t>
            </a:r>
            <a:r>
              <a:rPr lang="en-GB" sz="6000" dirty="0" err="1"/>
              <a:t>tematika</a:t>
            </a:r>
            <a:r>
              <a:rPr lang="en-GB" sz="6000" dirty="0"/>
              <a:t> (</a:t>
            </a:r>
            <a:r>
              <a:rPr lang="en-GB" sz="6000" dirty="0" err="1"/>
              <a:t>poezija</a:t>
            </a:r>
            <a:r>
              <a:rPr lang="en-GB" sz="6000" dirty="0"/>
              <a:t>, v </a:t>
            </a:r>
            <a:r>
              <a:rPr lang="en-GB" sz="6000" dirty="0" err="1"/>
              <a:t>kateri</a:t>
            </a:r>
            <a:r>
              <a:rPr lang="en-GB" sz="6000" dirty="0"/>
              <a:t> </a:t>
            </a:r>
            <a:r>
              <a:rPr lang="en-GB" sz="6000" dirty="0" err="1"/>
              <a:t>prevladujejo</a:t>
            </a:r>
            <a:r>
              <a:rPr lang="en-GB" sz="6000" dirty="0"/>
              <a:t> </a:t>
            </a:r>
            <a:r>
              <a:rPr lang="en-GB" sz="6000" dirty="0" err="1"/>
              <a:t>kmečki</a:t>
            </a:r>
            <a:r>
              <a:rPr lang="en-GB" sz="6000" dirty="0"/>
              <a:t> </a:t>
            </a:r>
            <a:r>
              <a:rPr lang="en-GB" sz="6000" dirty="0" err="1"/>
              <a:t>motivi</a:t>
            </a:r>
            <a:r>
              <a:rPr lang="en-GB" sz="6000" dirty="0"/>
              <a:t>: </a:t>
            </a:r>
            <a:r>
              <a:rPr lang="en-GB" sz="6000" dirty="0" err="1"/>
              <a:t>obredi</a:t>
            </a:r>
            <a:r>
              <a:rPr lang="en-GB" sz="6000" dirty="0"/>
              <a:t>, </a:t>
            </a:r>
            <a:r>
              <a:rPr lang="en-GB" sz="6000" dirty="0" err="1"/>
              <a:t>običaji</a:t>
            </a:r>
            <a:r>
              <a:rPr lang="en-GB" sz="6000" dirty="0"/>
              <a:t>, </a:t>
            </a:r>
            <a:r>
              <a:rPr lang="en-GB" sz="6000" dirty="0" err="1"/>
              <a:t>letni</a:t>
            </a:r>
            <a:r>
              <a:rPr lang="en-GB" sz="6000" dirty="0"/>
              <a:t> </a:t>
            </a:r>
            <a:r>
              <a:rPr lang="en-GB" sz="6000" dirty="0" err="1"/>
              <a:t>časi</a:t>
            </a:r>
            <a:r>
              <a:rPr lang="en-GB" sz="6000" dirty="0"/>
              <a:t>, </a:t>
            </a:r>
            <a:r>
              <a:rPr lang="en-GB" sz="6000" dirty="0" err="1"/>
              <a:t>kmečka</a:t>
            </a:r>
            <a:r>
              <a:rPr lang="en-GB" sz="6000" dirty="0"/>
              <a:t> </a:t>
            </a:r>
            <a:r>
              <a:rPr lang="en-GB" sz="6000" dirty="0" err="1"/>
              <a:t>hiša</a:t>
            </a:r>
            <a:r>
              <a:rPr lang="en-GB" sz="6000" dirty="0"/>
              <a:t>, </a:t>
            </a:r>
            <a:r>
              <a:rPr lang="en-GB" sz="6000" dirty="0" err="1"/>
              <a:t>ajda</a:t>
            </a:r>
            <a:r>
              <a:rPr lang="en-GB" sz="6000" dirty="0"/>
              <a:t> ...), </a:t>
            </a:r>
            <a:r>
              <a:rPr lang="en-GB" sz="6000" dirty="0" err="1"/>
              <a:t>npr</a:t>
            </a:r>
            <a:r>
              <a:rPr lang="en-GB" sz="6000" dirty="0"/>
              <a:t>. </a:t>
            </a:r>
            <a:r>
              <a:rPr lang="en-GB" sz="6000" i="1" dirty="0" err="1"/>
              <a:t>Pesem</a:t>
            </a:r>
            <a:r>
              <a:rPr lang="en-GB" sz="6000" i="1" dirty="0"/>
              <a:t> o </a:t>
            </a:r>
            <a:r>
              <a:rPr lang="en-GB" sz="6000" i="1" dirty="0" err="1"/>
              <a:t>ajdi</a:t>
            </a:r>
            <a:endParaRPr lang="en-GB" sz="6000" i="1" dirty="0"/>
          </a:p>
          <a:p>
            <a:pPr>
              <a:lnSpc>
                <a:spcPct val="120000"/>
              </a:lnSpc>
            </a:pPr>
            <a:r>
              <a:rPr lang="en-GB" sz="6000" dirty="0"/>
              <a:t>za </a:t>
            </a:r>
            <a:r>
              <a:rPr lang="en-GB" sz="6000" dirty="0" err="1"/>
              <a:t>časa</a:t>
            </a:r>
            <a:r>
              <a:rPr lang="en-GB" sz="6000" dirty="0"/>
              <a:t> </a:t>
            </a:r>
            <a:r>
              <a:rPr lang="en-GB" sz="6000" dirty="0" err="1"/>
              <a:t>življenja</a:t>
            </a:r>
            <a:r>
              <a:rPr lang="en-GB" sz="6000" dirty="0"/>
              <a:t> </a:t>
            </a:r>
            <a:r>
              <a:rPr lang="en-GB" sz="6000" dirty="0" err="1"/>
              <a:t>nobene</a:t>
            </a:r>
            <a:r>
              <a:rPr lang="en-GB" sz="6000" dirty="0"/>
              <a:t> </a:t>
            </a:r>
            <a:r>
              <a:rPr lang="en-GB" sz="6000" dirty="0" err="1"/>
              <a:t>pesniške</a:t>
            </a:r>
            <a:r>
              <a:rPr lang="en-GB" sz="6000" dirty="0"/>
              <a:t> </a:t>
            </a:r>
            <a:r>
              <a:rPr lang="en-GB" sz="6000" dirty="0" err="1"/>
              <a:t>zbirke</a:t>
            </a:r>
            <a:r>
              <a:rPr lang="en-GB" sz="6000" dirty="0"/>
              <a:t> (</a:t>
            </a:r>
            <a:r>
              <a:rPr lang="en-GB" sz="6000" dirty="0" err="1"/>
              <a:t>posthumno</a:t>
            </a:r>
            <a:r>
              <a:rPr lang="en-GB" sz="6000" dirty="0"/>
              <a:t> Ivan Prijatelj </a:t>
            </a:r>
            <a:r>
              <a:rPr lang="en-GB" sz="6000" dirty="0" err="1"/>
              <a:t>izda</a:t>
            </a:r>
            <a:r>
              <a:rPr lang="en-GB" sz="6000" dirty="0"/>
              <a:t> </a:t>
            </a:r>
            <a:r>
              <a:rPr lang="en-GB" sz="6000" i="1" dirty="0" err="1"/>
              <a:t>Pesmi</a:t>
            </a:r>
            <a:r>
              <a:rPr lang="en-GB" sz="6000" i="1" dirty="0"/>
              <a:t> in romance</a:t>
            </a:r>
            <a:r>
              <a:rPr lang="en-GB" sz="6000" dirty="0"/>
              <a:t>)</a:t>
            </a:r>
          </a:p>
          <a:p>
            <a:endParaRPr lang="en-GB" sz="2600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51670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45B9-EEE7-6E20-0EDC-569EC99CD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MURN: SNEG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7413A-E8EB-2D0F-2696-8436BAE37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4200"/>
            <a:ext cx="10160000" cy="4457700"/>
          </a:xfrm>
        </p:spPr>
        <p:txBody>
          <a:bodyPr>
            <a:normAutofit/>
          </a:bodyPr>
          <a:lstStyle/>
          <a:p>
            <a:pPr algn="just"/>
            <a:r>
              <a:rPr lang="en-GB" sz="2400" dirty="0" err="1"/>
              <a:t>verjetno</a:t>
            </a:r>
            <a:r>
              <a:rPr lang="en-GB" sz="2400" dirty="0"/>
              <a:t> </a:t>
            </a:r>
            <a:r>
              <a:rPr lang="en-GB" sz="2400" dirty="0" err="1"/>
              <a:t>napisal</a:t>
            </a:r>
            <a:r>
              <a:rPr lang="en-GB" sz="2400" dirty="0"/>
              <a:t> 1900, </a:t>
            </a:r>
            <a:r>
              <a:rPr lang="en-GB" sz="2400" dirty="0" err="1"/>
              <a:t>izšla</a:t>
            </a:r>
            <a:r>
              <a:rPr lang="en-GB" sz="2400" dirty="0"/>
              <a:t> v </a:t>
            </a:r>
            <a:r>
              <a:rPr lang="en-GB" sz="2400" dirty="0" err="1"/>
              <a:t>zbirki</a:t>
            </a:r>
            <a:r>
              <a:rPr lang="en-GB" sz="2400" dirty="0"/>
              <a:t> </a:t>
            </a:r>
            <a:r>
              <a:rPr lang="en-GB" sz="2400" i="1" dirty="0"/>
              <a:t>Pesmi in romance </a:t>
            </a:r>
            <a:r>
              <a:rPr lang="en-GB" sz="2400" dirty="0"/>
              <a:t>(1903)</a:t>
            </a:r>
          </a:p>
          <a:p>
            <a:pPr algn="just"/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dveh</a:t>
            </a:r>
            <a:r>
              <a:rPr lang="en-GB" sz="2400" dirty="0"/>
              <a:t> </a:t>
            </a:r>
            <a:r>
              <a:rPr lang="en-GB" sz="2400" dirty="0" err="1"/>
              <a:t>kitic</a:t>
            </a:r>
            <a:r>
              <a:rPr lang="en-GB" sz="2400" dirty="0"/>
              <a:t>, rima je </a:t>
            </a:r>
            <a:r>
              <a:rPr lang="en-GB" sz="2400" dirty="0" err="1"/>
              <a:t>prestopna</a:t>
            </a:r>
            <a:endParaRPr lang="en-GB" sz="2400" dirty="0"/>
          </a:p>
          <a:p>
            <a:pPr algn="just"/>
            <a:r>
              <a:rPr lang="en-GB" sz="2400" dirty="0" err="1"/>
              <a:t>zunanja</a:t>
            </a:r>
            <a:r>
              <a:rPr lang="en-GB" sz="2400" dirty="0"/>
              <a:t> in </a:t>
            </a:r>
            <a:r>
              <a:rPr lang="en-GB" sz="2400" dirty="0" err="1"/>
              <a:t>notranja</a:t>
            </a:r>
            <a:r>
              <a:rPr lang="en-GB" sz="2400" dirty="0"/>
              <a:t> </a:t>
            </a:r>
            <a:r>
              <a:rPr lang="en-GB" sz="2400" dirty="0" err="1"/>
              <a:t>zgradba</a:t>
            </a:r>
            <a:r>
              <a:rPr lang="en-GB" sz="2400" dirty="0"/>
              <a:t> </a:t>
            </a:r>
            <a:r>
              <a:rPr lang="en-GB" sz="2400" dirty="0" err="1"/>
              <a:t>dvodelna</a:t>
            </a:r>
            <a:endParaRPr lang="en-GB" sz="2400" dirty="0"/>
          </a:p>
          <a:p>
            <a:pPr algn="just"/>
            <a:r>
              <a:rPr lang="en-GB" sz="2400" dirty="0"/>
              <a:t>v </a:t>
            </a:r>
            <a:r>
              <a:rPr lang="en-GB" sz="2400" dirty="0" err="1"/>
              <a:t>prvi</a:t>
            </a:r>
            <a:r>
              <a:rPr lang="en-GB" sz="2400" dirty="0"/>
              <a:t> </a:t>
            </a:r>
            <a:r>
              <a:rPr lang="en-GB" sz="2400" dirty="0" err="1"/>
              <a:t>kitici</a:t>
            </a:r>
            <a:r>
              <a:rPr lang="en-GB" sz="2400" dirty="0"/>
              <a:t> </a:t>
            </a:r>
            <a:r>
              <a:rPr lang="en-GB" sz="2400" b="1" dirty="0" err="1"/>
              <a:t>zimska</a:t>
            </a:r>
            <a:r>
              <a:rPr lang="en-GB" sz="2400" b="1" dirty="0"/>
              <a:t> </a:t>
            </a:r>
            <a:r>
              <a:rPr lang="en-GB" sz="2400" b="1" dirty="0" err="1"/>
              <a:t>impresija</a:t>
            </a:r>
            <a:r>
              <a:rPr lang="en-GB" sz="2400" dirty="0"/>
              <a:t>, v </a:t>
            </a:r>
            <a:r>
              <a:rPr lang="en-GB" sz="2400" dirty="0" err="1"/>
              <a:t>drugi</a:t>
            </a:r>
            <a:r>
              <a:rPr lang="en-GB" sz="2400" dirty="0"/>
              <a:t> </a:t>
            </a:r>
            <a:r>
              <a:rPr lang="en-GB" sz="2400" dirty="0" err="1"/>
              <a:t>pesnikovo</a:t>
            </a:r>
            <a:r>
              <a:rPr lang="en-GB" sz="2400" dirty="0"/>
              <a:t> </a:t>
            </a:r>
            <a:r>
              <a:rPr lang="en-GB" sz="2400" dirty="0" err="1"/>
              <a:t>vprašanje</a:t>
            </a:r>
            <a:r>
              <a:rPr lang="en-GB" sz="2400" dirty="0"/>
              <a:t> in </a:t>
            </a:r>
            <a:r>
              <a:rPr lang="en-GB" sz="2400" dirty="0" err="1"/>
              <a:t>odgovor</a:t>
            </a:r>
            <a:r>
              <a:rPr lang="en-GB" sz="2400" dirty="0"/>
              <a:t> </a:t>
            </a:r>
            <a:r>
              <a:rPr lang="en-GB" sz="2400" b="1" dirty="0"/>
              <a:t>o </a:t>
            </a:r>
            <a:r>
              <a:rPr lang="en-GB" sz="2400" b="1" dirty="0" err="1"/>
              <a:t>smislu</a:t>
            </a:r>
            <a:r>
              <a:rPr lang="en-GB" sz="2400" b="1" dirty="0"/>
              <a:t> </a:t>
            </a:r>
            <a:r>
              <a:rPr lang="en-GB" sz="2400" b="1" dirty="0" err="1"/>
              <a:t>bivanja</a:t>
            </a:r>
            <a:endParaRPr lang="en-GB" sz="2400" b="1" dirty="0"/>
          </a:p>
          <a:p>
            <a:pPr algn="just"/>
            <a:r>
              <a:rPr lang="en-GB" sz="2400" b="1" dirty="0" err="1"/>
              <a:t>bivanjska</a:t>
            </a:r>
            <a:r>
              <a:rPr lang="en-GB" sz="2400" b="1" dirty="0"/>
              <a:t> </a:t>
            </a:r>
            <a:r>
              <a:rPr lang="en-GB" sz="2400" b="1" dirty="0" err="1"/>
              <a:t>tema</a:t>
            </a:r>
            <a:endParaRPr lang="en-GB" sz="2400" b="1" dirty="0"/>
          </a:p>
          <a:p>
            <a:pPr algn="just"/>
            <a:r>
              <a:rPr lang="en-GB" sz="2400" dirty="0" err="1"/>
              <a:t>sneg</a:t>
            </a:r>
            <a:r>
              <a:rPr lang="en-GB" sz="2400" dirty="0"/>
              <a:t> pada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tihi</a:t>
            </a:r>
            <a:r>
              <a:rPr lang="en-GB" sz="2400" dirty="0"/>
              <a:t> </a:t>
            </a:r>
            <a:r>
              <a:rPr lang="en-GB" sz="2400" dirty="0" err="1"/>
              <a:t>gozd</a:t>
            </a:r>
            <a:r>
              <a:rPr lang="en-GB" sz="2400" dirty="0"/>
              <a:t> in </a:t>
            </a:r>
            <a:r>
              <a:rPr lang="en-GB" sz="2400" dirty="0" err="1"/>
              <a:t>poljano</a:t>
            </a:r>
            <a:r>
              <a:rPr lang="en-GB" sz="2400" dirty="0"/>
              <a:t>, </a:t>
            </a:r>
            <a:r>
              <a:rPr lang="en-GB" sz="2400" dirty="0" err="1"/>
              <a:t>tišino</a:t>
            </a:r>
            <a:r>
              <a:rPr lang="en-GB" sz="2400" dirty="0"/>
              <a:t> </a:t>
            </a:r>
            <a:r>
              <a:rPr lang="en-GB" sz="2400" dirty="0" err="1"/>
              <a:t>zmotijo</a:t>
            </a:r>
            <a:r>
              <a:rPr lang="en-GB" sz="2400" dirty="0"/>
              <a:t> </a:t>
            </a:r>
            <a:r>
              <a:rPr lang="en-GB" sz="2400" dirty="0" err="1"/>
              <a:t>kraguljčki</a:t>
            </a:r>
            <a:r>
              <a:rPr lang="en-GB" sz="2400" dirty="0"/>
              <a:t>, ki </a:t>
            </a:r>
            <a:r>
              <a:rPr lang="en-GB" sz="2400" dirty="0" err="1"/>
              <a:t>hitro</a:t>
            </a:r>
            <a:r>
              <a:rPr lang="en-GB" sz="2400" dirty="0"/>
              <a:t> </a:t>
            </a:r>
            <a:r>
              <a:rPr lang="en-GB" sz="2400" dirty="0" err="1"/>
              <a:t>izginejo</a:t>
            </a:r>
            <a:r>
              <a:rPr lang="en-GB" sz="2400" dirty="0"/>
              <a:t> in </a:t>
            </a:r>
            <a:r>
              <a:rPr lang="en-GB" sz="2400" dirty="0" err="1"/>
              <a:t>spet</a:t>
            </a:r>
            <a:r>
              <a:rPr lang="en-GB" sz="2400" dirty="0"/>
              <a:t> je </a:t>
            </a:r>
            <a:r>
              <a:rPr lang="en-GB" sz="2400" dirty="0" err="1"/>
              <a:t>povsod</a:t>
            </a:r>
            <a:r>
              <a:rPr lang="en-GB" sz="2400" dirty="0"/>
              <a:t> </a:t>
            </a:r>
            <a:r>
              <a:rPr lang="en-GB" sz="2400" dirty="0" err="1"/>
              <a:t>tišina</a:t>
            </a:r>
            <a:endParaRPr lang="en-GB" sz="2400" dirty="0"/>
          </a:p>
          <a:p>
            <a:pPr algn="just"/>
            <a:r>
              <a:rPr lang="en-GB" sz="2400" dirty="0" err="1"/>
              <a:t>pesnik</a:t>
            </a:r>
            <a:r>
              <a:rPr lang="en-GB" sz="2400" dirty="0"/>
              <a:t> se </a:t>
            </a:r>
            <a:r>
              <a:rPr lang="en-GB" sz="2400" dirty="0" err="1"/>
              <a:t>sprašuje</a:t>
            </a:r>
            <a:r>
              <a:rPr lang="en-GB" sz="2400" dirty="0"/>
              <a:t>, </a:t>
            </a:r>
            <a:r>
              <a:rPr lang="en-GB" sz="2400" dirty="0" err="1"/>
              <a:t>kaj</a:t>
            </a:r>
            <a:r>
              <a:rPr lang="en-GB" sz="2400" dirty="0"/>
              <a:t> mu </a:t>
            </a:r>
            <a:r>
              <a:rPr lang="en-GB" sz="2400" dirty="0" err="1"/>
              <a:t>bosta</a:t>
            </a:r>
            <a:r>
              <a:rPr lang="en-GB" sz="2400" dirty="0"/>
              <a:t> </a:t>
            </a:r>
            <a:r>
              <a:rPr lang="en-GB" sz="2400" dirty="0" err="1"/>
              <a:t>moč</a:t>
            </a:r>
            <a:r>
              <a:rPr lang="en-GB" sz="2400" dirty="0"/>
              <a:t> in </a:t>
            </a:r>
            <a:r>
              <a:rPr lang="en-GB" sz="2400" dirty="0" err="1"/>
              <a:t>dani</a:t>
            </a:r>
            <a:r>
              <a:rPr lang="en-GB" sz="2400" dirty="0"/>
              <a:t> </a:t>
            </a:r>
            <a:r>
              <a:rPr lang="en-GB" sz="2400" dirty="0" err="1"/>
              <a:t>čas</a:t>
            </a:r>
            <a:r>
              <a:rPr lang="en-GB" sz="2400" dirty="0"/>
              <a:t>; </a:t>
            </a:r>
            <a:r>
              <a:rPr lang="en-GB" sz="2400" dirty="0" err="1"/>
              <a:t>njegova</a:t>
            </a:r>
            <a:r>
              <a:rPr lang="en-GB" sz="2400" dirty="0"/>
              <a:t> </a:t>
            </a:r>
            <a:r>
              <a:rPr lang="en-GB" sz="2400" dirty="0" err="1"/>
              <a:t>preteklost</a:t>
            </a:r>
            <a:r>
              <a:rPr lang="en-GB" sz="2400" dirty="0"/>
              <a:t> je </a:t>
            </a:r>
            <a:r>
              <a:rPr lang="en-GB" sz="2400" dirty="0" err="1"/>
              <a:t>zakopana</a:t>
            </a:r>
            <a:r>
              <a:rPr lang="en-GB" sz="2400" dirty="0"/>
              <a:t> v </a:t>
            </a:r>
            <a:r>
              <a:rPr lang="en-GB" sz="2400" dirty="0" err="1"/>
              <a:t>sneg</a:t>
            </a:r>
            <a:r>
              <a:rPr lang="en-GB" sz="2400" dirty="0"/>
              <a:t>, </a:t>
            </a:r>
            <a:r>
              <a:rPr lang="en-GB" sz="2400" dirty="0" err="1"/>
              <a:t>kar</a:t>
            </a:r>
            <a:r>
              <a:rPr lang="en-GB" sz="2400" dirty="0"/>
              <a:t> se mu </a:t>
            </a:r>
            <a:r>
              <a:rPr lang="en-GB" sz="2400" dirty="0" err="1"/>
              <a:t>bo</a:t>
            </a:r>
            <a:r>
              <a:rPr lang="en-GB" sz="2400" dirty="0"/>
              <a:t> </a:t>
            </a:r>
            <a:r>
              <a:rPr lang="en-GB" sz="2400" dirty="0" err="1"/>
              <a:t>zgodilo</a:t>
            </a:r>
            <a:r>
              <a:rPr lang="en-GB" sz="2400" dirty="0"/>
              <a:t>, je </a:t>
            </a:r>
            <a:r>
              <a:rPr lang="en-GB" sz="2400" dirty="0" err="1"/>
              <a:t>negotovo</a:t>
            </a:r>
            <a:r>
              <a:rPr lang="en-GB" sz="2400" dirty="0"/>
              <a:t> (</a:t>
            </a:r>
            <a:r>
              <a:rPr lang="en-GB" sz="2400" dirty="0" err="1"/>
              <a:t>prihodnost</a:t>
            </a:r>
            <a:r>
              <a:rPr lang="en-GB" sz="2400" dirty="0"/>
              <a:t> je </a:t>
            </a:r>
            <a:r>
              <a:rPr lang="en-GB" sz="2400" dirty="0" err="1"/>
              <a:t>tiha</a:t>
            </a:r>
            <a:r>
              <a:rPr lang="en-GB" sz="2400" dirty="0"/>
              <a:t> </a:t>
            </a:r>
            <a:r>
              <a:rPr lang="en-GB" sz="2400" dirty="0" err="1"/>
              <a:t>brezmejna</a:t>
            </a:r>
            <a:r>
              <a:rPr lang="en-GB" sz="2400" dirty="0"/>
              <a:t> </a:t>
            </a:r>
            <a:r>
              <a:rPr lang="en-GB" sz="2400" dirty="0" err="1"/>
              <a:t>planjava</a:t>
            </a:r>
            <a:r>
              <a:rPr lang="en-GB" sz="2400" dirty="0"/>
              <a:t>)</a:t>
            </a:r>
          </a:p>
          <a:p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94785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DA9CF-34AA-3C50-C634-79C7C7324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MURN: SNEG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7F570-1EAE-2853-FE2B-242B72746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7200"/>
            <a:ext cx="10058400" cy="4307840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sl-SI" sz="2400" dirty="0"/>
              <a:t>ne gre samo za preprosto impresijo; neskončna, zasnežena, gluha pokrajina je </a:t>
            </a:r>
            <a:r>
              <a:rPr lang="sl-SI" sz="2400" b="1" dirty="0"/>
              <a:t>prispodoba življenja, človeka</a:t>
            </a:r>
            <a:r>
              <a:rPr lang="sl-SI" sz="2400" dirty="0"/>
              <a:t>, lahko zgodovine</a:t>
            </a:r>
            <a:endParaRPr lang="en-SI" sz="2400" dirty="0"/>
          </a:p>
          <a:p>
            <a:pPr lvl="0" algn="just"/>
            <a:r>
              <a:rPr lang="sl-SI" sz="2400" dirty="0"/>
              <a:t>človek je to, kar ponazarja bežen zvok kraguljčkov, ki v hipu spet utone v gluhosti sveta</a:t>
            </a:r>
          </a:p>
          <a:p>
            <a:pPr lvl="0" algn="just"/>
            <a:r>
              <a:rPr lang="sl-SI" sz="2400" dirty="0"/>
              <a:t>prevladuje </a:t>
            </a:r>
            <a:r>
              <a:rPr lang="sl-SI" sz="2400" b="1" dirty="0"/>
              <a:t>melanholija</a:t>
            </a:r>
            <a:endParaRPr lang="en-SI" sz="2400" b="1" dirty="0"/>
          </a:p>
          <a:p>
            <a:pPr lvl="0" algn="just"/>
            <a:r>
              <a:rPr lang="sl-SI" sz="2400" dirty="0"/>
              <a:t>pesnik se </a:t>
            </a:r>
            <a:r>
              <a:rPr lang="sl-SI" sz="2400" b="1" dirty="0"/>
              <a:t>počuti izgubljenega </a:t>
            </a:r>
            <a:r>
              <a:rPr lang="sl-SI" sz="2400" dirty="0"/>
              <a:t>– preteklost zanj ne obstaja, od prihodnosti ničesar ne pričakuje</a:t>
            </a:r>
          </a:p>
          <a:p>
            <a:pPr lvl="0" algn="just"/>
            <a:r>
              <a:rPr lang="en-GB" sz="2400" b="1" dirty="0" err="1"/>
              <a:t>kitici</a:t>
            </a:r>
            <a:r>
              <a:rPr lang="en-GB" sz="2400" b="1" dirty="0"/>
              <a:t> </a:t>
            </a:r>
            <a:r>
              <a:rPr lang="en-GB" sz="2400" b="1" dirty="0" err="1"/>
              <a:t>sta</a:t>
            </a:r>
            <a:r>
              <a:rPr lang="en-GB" sz="2400" b="1" dirty="0"/>
              <a:t> </a:t>
            </a:r>
            <a:r>
              <a:rPr lang="en-GB" sz="2400" b="1" dirty="0" err="1"/>
              <a:t>si</a:t>
            </a:r>
            <a:r>
              <a:rPr lang="en-GB" sz="2400" b="1" dirty="0"/>
              <a:t> </a:t>
            </a:r>
            <a:r>
              <a:rPr lang="en-GB" sz="2400" b="1" dirty="0" err="1"/>
              <a:t>nasprotujoči</a:t>
            </a:r>
            <a:r>
              <a:rPr lang="en-GB" sz="2400" dirty="0"/>
              <a:t>: </a:t>
            </a:r>
            <a:r>
              <a:rPr lang="en-GB" sz="2400" dirty="0" err="1"/>
              <a:t>prva</a:t>
            </a:r>
            <a:r>
              <a:rPr lang="en-GB" sz="2400" dirty="0"/>
              <a:t> </a:t>
            </a:r>
            <a:r>
              <a:rPr lang="en-GB" sz="2400" dirty="0" err="1"/>
              <a:t>impresija</a:t>
            </a:r>
            <a:r>
              <a:rPr lang="en-GB" sz="2400" dirty="0"/>
              <a:t>/</a:t>
            </a:r>
            <a:r>
              <a:rPr lang="en-GB" sz="2400" dirty="0" err="1"/>
              <a:t>čutno-estetska</a:t>
            </a:r>
            <a:r>
              <a:rPr lang="en-GB" sz="2400" dirty="0"/>
              <a:t>/</a:t>
            </a:r>
            <a:r>
              <a:rPr lang="en-GB" sz="2400" dirty="0" err="1"/>
              <a:t>lirski</a:t>
            </a:r>
            <a:r>
              <a:rPr lang="en-GB" sz="2400" dirty="0"/>
              <a:t> </a:t>
            </a:r>
            <a:r>
              <a:rPr lang="en-GB" sz="2400" dirty="0" err="1"/>
              <a:t>subjekt</a:t>
            </a:r>
            <a:r>
              <a:rPr lang="en-GB" sz="2400" dirty="0"/>
              <a:t> </a:t>
            </a:r>
            <a:r>
              <a:rPr lang="en-GB" sz="2400" dirty="0" err="1"/>
              <a:t>potopljen</a:t>
            </a:r>
            <a:r>
              <a:rPr lang="en-GB" sz="2400" dirty="0"/>
              <a:t> v </a:t>
            </a:r>
            <a:r>
              <a:rPr lang="en-GB" sz="2400" dirty="0" err="1"/>
              <a:t>naravo</a:t>
            </a:r>
            <a:r>
              <a:rPr lang="en-GB" sz="2400" dirty="0"/>
              <a:t>/</a:t>
            </a:r>
            <a:r>
              <a:rPr lang="en-GB" sz="2400" dirty="0" err="1"/>
              <a:t>umirjen</a:t>
            </a:r>
            <a:r>
              <a:rPr lang="en-GB" sz="2400" dirty="0"/>
              <a:t> </a:t>
            </a:r>
            <a:r>
              <a:rPr lang="en-GB" sz="2400" dirty="0" err="1"/>
              <a:t>ritem</a:t>
            </a:r>
            <a:endParaRPr lang="en-GB" sz="2400" dirty="0"/>
          </a:p>
          <a:p>
            <a:pPr lvl="0" algn="just"/>
            <a:r>
              <a:rPr lang="en-GB" sz="2400" dirty="0" err="1"/>
              <a:t>druga</a:t>
            </a:r>
            <a:r>
              <a:rPr lang="en-GB" sz="2400" dirty="0"/>
              <a:t>: </a:t>
            </a:r>
            <a:r>
              <a:rPr lang="en-GB" sz="2400" dirty="0" err="1"/>
              <a:t>razmišljanje</a:t>
            </a:r>
            <a:r>
              <a:rPr lang="en-GB" sz="2400" dirty="0"/>
              <a:t>/</a:t>
            </a:r>
            <a:r>
              <a:rPr lang="en-GB" sz="2400" dirty="0" err="1"/>
              <a:t>miselno</a:t>
            </a:r>
            <a:r>
              <a:rPr lang="en-GB" sz="2400" dirty="0"/>
              <a:t> </a:t>
            </a:r>
            <a:r>
              <a:rPr lang="en-GB" sz="2400" dirty="0" err="1"/>
              <a:t>bivanjska</a:t>
            </a:r>
            <a:r>
              <a:rPr lang="en-GB" sz="2400" dirty="0"/>
              <a:t>/</a:t>
            </a:r>
            <a:r>
              <a:rPr lang="en-GB" sz="2400" dirty="0" err="1"/>
              <a:t>prvooseben</a:t>
            </a:r>
            <a:r>
              <a:rPr lang="en-GB" sz="2400" dirty="0"/>
              <a:t> </a:t>
            </a:r>
            <a:r>
              <a:rPr lang="en-GB" sz="2400" dirty="0" err="1"/>
              <a:t>lirski</a:t>
            </a:r>
            <a:r>
              <a:rPr lang="en-GB" sz="2400" dirty="0"/>
              <a:t> </a:t>
            </a:r>
            <a:r>
              <a:rPr lang="en-GB" sz="2400" dirty="0" err="1"/>
              <a:t>subjekt</a:t>
            </a:r>
            <a:r>
              <a:rPr lang="en-GB" sz="2400" dirty="0"/>
              <a:t>/</a:t>
            </a:r>
            <a:r>
              <a:rPr lang="en-GB" sz="2400" dirty="0" err="1"/>
              <a:t>izrazito</a:t>
            </a:r>
            <a:r>
              <a:rPr lang="en-GB" sz="2400" dirty="0"/>
              <a:t> </a:t>
            </a:r>
            <a:r>
              <a:rPr lang="en-GB" sz="2400" dirty="0" err="1"/>
              <a:t>pospešen</a:t>
            </a:r>
            <a:r>
              <a:rPr lang="en-GB" sz="2400" dirty="0"/>
              <a:t> </a:t>
            </a:r>
            <a:r>
              <a:rPr lang="en-GB" sz="2400" dirty="0" err="1"/>
              <a:t>ritem</a:t>
            </a:r>
            <a:endParaRPr lang="en-GB" sz="2400" dirty="0"/>
          </a:p>
          <a:p>
            <a:pPr lvl="0" algn="just"/>
            <a:r>
              <a:rPr lang="en-GB" sz="2400" dirty="0" err="1"/>
              <a:t>stilno</a:t>
            </a:r>
            <a:r>
              <a:rPr lang="en-GB" sz="2400" dirty="0"/>
              <a:t> </a:t>
            </a:r>
            <a:r>
              <a:rPr lang="en-GB" sz="2400" dirty="0" err="1"/>
              <a:t>bogata</a:t>
            </a:r>
            <a:r>
              <a:rPr lang="en-GB" sz="2400" dirty="0"/>
              <a:t>: </a:t>
            </a:r>
            <a:r>
              <a:rPr lang="en-GB" sz="2400" b="1" dirty="0" err="1"/>
              <a:t>ukrasni</a:t>
            </a:r>
            <a:r>
              <a:rPr lang="en-GB" sz="2400" b="1" dirty="0"/>
              <a:t> </a:t>
            </a:r>
            <a:r>
              <a:rPr lang="en-GB" sz="2400" b="1" dirty="0" err="1"/>
              <a:t>pridevki</a:t>
            </a:r>
            <a:r>
              <a:rPr lang="en-GB" sz="2400" b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drobni</a:t>
            </a:r>
            <a:r>
              <a:rPr lang="en-GB" sz="2400" dirty="0"/>
              <a:t> </a:t>
            </a:r>
            <a:r>
              <a:rPr lang="en-GB" sz="2400" dirty="0" err="1"/>
              <a:t>sneg</a:t>
            </a:r>
            <a:r>
              <a:rPr lang="en-GB" sz="2400" dirty="0"/>
              <a:t>, </a:t>
            </a:r>
            <a:r>
              <a:rPr lang="en-GB" sz="2400" dirty="0" err="1"/>
              <a:t>tihi</a:t>
            </a:r>
            <a:r>
              <a:rPr lang="en-GB" sz="2400" dirty="0"/>
              <a:t> </a:t>
            </a:r>
            <a:r>
              <a:rPr lang="en-GB" sz="2400" dirty="0" err="1"/>
              <a:t>gozd</a:t>
            </a:r>
            <a:r>
              <a:rPr lang="en-GB" sz="2400" dirty="0"/>
              <a:t>), </a:t>
            </a:r>
            <a:r>
              <a:rPr lang="en-GB" sz="2400" b="1" dirty="0" err="1"/>
              <a:t>izpust</a:t>
            </a:r>
            <a:r>
              <a:rPr lang="en-GB" sz="2400" b="1" dirty="0"/>
              <a:t> </a:t>
            </a:r>
            <a:r>
              <a:rPr lang="en-GB" sz="2400" b="1" dirty="0" err="1"/>
              <a:t>glagola</a:t>
            </a:r>
            <a:r>
              <a:rPr lang="en-GB" sz="2400" b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ponazarja</a:t>
            </a:r>
            <a:r>
              <a:rPr lang="en-GB" sz="2400" dirty="0"/>
              <a:t> </a:t>
            </a:r>
            <a:r>
              <a:rPr lang="en-GB" sz="2400" dirty="0" err="1"/>
              <a:t>negibnost</a:t>
            </a:r>
            <a:r>
              <a:rPr lang="en-GB" sz="2400" dirty="0"/>
              <a:t> </a:t>
            </a:r>
            <a:r>
              <a:rPr lang="en-GB" sz="2400" dirty="0" err="1"/>
              <a:t>prostora</a:t>
            </a:r>
            <a:r>
              <a:rPr lang="en-GB" sz="2400" dirty="0"/>
              <a:t> – “</a:t>
            </a:r>
            <a:r>
              <a:rPr lang="en-GB" sz="2400" dirty="0" err="1"/>
              <a:t>spet</a:t>
            </a:r>
            <a:r>
              <a:rPr lang="en-GB" sz="2400" dirty="0"/>
              <a:t> </a:t>
            </a:r>
            <a:r>
              <a:rPr lang="en-GB" sz="2400" dirty="0" err="1"/>
              <a:t>molk</a:t>
            </a:r>
            <a:r>
              <a:rPr lang="en-GB" sz="2400" dirty="0"/>
              <a:t> za mano in pred mano”), </a:t>
            </a:r>
            <a:r>
              <a:rPr lang="en-GB" sz="2400" b="1" dirty="0" err="1"/>
              <a:t>nagovor</a:t>
            </a:r>
            <a:r>
              <a:rPr lang="en-GB" sz="2400" b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brez</a:t>
            </a:r>
            <a:r>
              <a:rPr lang="en-GB" sz="2400" dirty="0"/>
              <a:t> </a:t>
            </a:r>
            <a:r>
              <a:rPr lang="en-GB" sz="2400" dirty="0" err="1"/>
              <a:t>konca</a:t>
            </a:r>
            <a:r>
              <a:rPr lang="en-GB" sz="2400" dirty="0"/>
              <a:t> </a:t>
            </a:r>
            <a:r>
              <a:rPr lang="en-GB" sz="2400" dirty="0" err="1"/>
              <a:t>padaš</a:t>
            </a:r>
            <a:r>
              <a:rPr lang="en-GB" sz="2400" dirty="0"/>
              <a:t>, </a:t>
            </a:r>
            <a:r>
              <a:rPr lang="en-GB" sz="2400" dirty="0" err="1"/>
              <a:t>drobni</a:t>
            </a:r>
            <a:r>
              <a:rPr lang="en-GB" sz="2400" dirty="0"/>
              <a:t> </a:t>
            </a:r>
            <a:r>
              <a:rPr lang="en-GB" sz="2400" dirty="0" err="1"/>
              <a:t>sneg</a:t>
            </a:r>
            <a:r>
              <a:rPr lang="en-GB" sz="2400" dirty="0"/>
              <a:t>), </a:t>
            </a:r>
            <a:r>
              <a:rPr lang="en-GB" sz="2400" b="1" dirty="0" err="1"/>
              <a:t>retorično</a:t>
            </a:r>
            <a:r>
              <a:rPr lang="en-GB" sz="2400" b="1" dirty="0"/>
              <a:t> </a:t>
            </a:r>
            <a:r>
              <a:rPr lang="en-GB" sz="2400" b="1" dirty="0" err="1"/>
              <a:t>vprašanje</a:t>
            </a:r>
            <a:r>
              <a:rPr lang="en-GB" sz="2400" b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kaj</a:t>
            </a:r>
            <a:r>
              <a:rPr lang="en-GB" sz="2400" dirty="0"/>
              <a:t> </a:t>
            </a:r>
            <a:r>
              <a:rPr lang="en-GB" sz="2400" dirty="0" err="1"/>
              <a:t>moč</a:t>
            </a:r>
            <a:r>
              <a:rPr lang="en-GB" sz="2400" dirty="0"/>
              <a:t> mi, </a:t>
            </a:r>
            <a:r>
              <a:rPr lang="en-GB" sz="2400" dirty="0" err="1"/>
              <a:t>čas</a:t>
            </a:r>
            <a:r>
              <a:rPr lang="en-GB" sz="2400" dirty="0"/>
              <a:t>, </a:t>
            </a:r>
            <a:r>
              <a:rPr lang="en-GB" sz="2400" dirty="0" err="1"/>
              <a:t>kaj</a:t>
            </a:r>
            <a:r>
              <a:rPr lang="en-GB" sz="2400" dirty="0"/>
              <a:t> </a:t>
            </a:r>
            <a:r>
              <a:rPr lang="en-GB" sz="2400" dirty="0" err="1"/>
              <a:t>si</a:t>
            </a:r>
            <a:r>
              <a:rPr lang="en-GB" sz="2400" dirty="0"/>
              <a:t> mi dan?)</a:t>
            </a:r>
          </a:p>
          <a:p>
            <a:pPr lvl="0" algn="just"/>
            <a:endParaRPr lang="en-GB" sz="2400" dirty="0"/>
          </a:p>
          <a:p>
            <a:pPr lvl="0" algn="just"/>
            <a:endParaRPr lang="en-SI" sz="2400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576703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66831-D264-4E94-07EA-77DD8E354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MURN: NEBO, NEBO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07588-A196-8A2E-3F80-F27FAF09D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400" dirty="0" err="1"/>
              <a:t>nastala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Dunaju</a:t>
            </a:r>
            <a:r>
              <a:rPr lang="en-GB" sz="2400" dirty="0"/>
              <a:t>, tam </a:t>
            </a:r>
            <a:r>
              <a:rPr lang="en-GB" sz="2400" dirty="0" err="1"/>
              <a:t>kot</a:t>
            </a:r>
            <a:r>
              <a:rPr lang="en-GB" sz="2400" dirty="0"/>
              <a:t> </a:t>
            </a:r>
            <a:r>
              <a:rPr lang="en-GB" sz="2400" dirty="0" err="1"/>
              <a:t>študent</a:t>
            </a:r>
            <a:r>
              <a:rPr lang="en-GB" sz="2400" dirty="0"/>
              <a:t> </a:t>
            </a:r>
            <a:r>
              <a:rPr lang="en-GB" sz="2400" dirty="0" err="1"/>
              <a:t>zelo</a:t>
            </a:r>
            <a:r>
              <a:rPr lang="en-GB" sz="2400" dirty="0"/>
              <a:t> </a:t>
            </a:r>
            <a:r>
              <a:rPr lang="en-GB" sz="2400" dirty="0" err="1"/>
              <a:t>nesrečen</a:t>
            </a:r>
            <a:r>
              <a:rPr lang="en-GB" sz="2400" dirty="0"/>
              <a:t> (o </a:t>
            </a:r>
            <a:r>
              <a:rPr lang="en-GB" sz="2400" dirty="0" err="1"/>
              <a:t>tem</a:t>
            </a:r>
            <a:r>
              <a:rPr lang="en-GB" sz="2400" dirty="0"/>
              <a:t> </a:t>
            </a:r>
            <a:r>
              <a:rPr lang="en-GB" sz="2400" dirty="0" err="1"/>
              <a:t>pisal</a:t>
            </a:r>
            <a:r>
              <a:rPr lang="en-GB" sz="2400" dirty="0"/>
              <a:t> </a:t>
            </a:r>
            <a:r>
              <a:rPr lang="en-GB" sz="2400" dirty="0" err="1"/>
              <a:t>Franji</a:t>
            </a:r>
            <a:r>
              <a:rPr lang="en-GB" sz="2400" dirty="0"/>
              <a:t> Tavčarjevi, ki mu je </a:t>
            </a:r>
            <a:r>
              <a:rPr lang="en-GB" sz="2400" dirty="0" err="1"/>
              <a:t>priskrbela</a:t>
            </a:r>
            <a:r>
              <a:rPr lang="en-GB" sz="2400" dirty="0"/>
              <a:t> </a:t>
            </a:r>
            <a:r>
              <a:rPr lang="en-GB" sz="2400" dirty="0" err="1"/>
              <a:t>štipendijo</a:t>
            </a:r>
            <a:r>
              <a:rPr lang="en-GB" sz="2400" dirty="0"/>
              <a:t> in </a:t>
            </a:r>
            <a:r>
              <a:rPr lang="en-GB" sz="2400" dirty="0" err="1"/>
              <a:t>priložil</a:t>
            </a:r>
            <a:r>
              <a:rPr lang="en-GB" sz="2400" dirty="0"/>
              <a:t> to </a:t>
            </a:r>
            <a:r>
              <a:rPr lang="en-GB" sz="2400" dirty="0" err="1"/>
              <a:t>pesem</a:t>
            </a:r>
            <a:r>
              <a:rPr lang="en-GB" sz="2400" dirty="0"/>
              <a:t> </a:t>
            </a:r>
            <a:r>
              <a:rPr lang="en-GB" sz="2400" dirty="0" err="1"/>
              <a:t>brez</a:t>
            </a:r>
            <a:r>
              <a:rPr lang="en-GB" sz="2400" dirty="0"/>
              <a:t> </a:t>
            </a:r>
            <a:r>
              <a:rPr lang="en-GB" sz="2400" dirty="0" err="1"/>
              <a:t>naslova</a:t>
            </a:r>
            <a:r>
              <a:rPr lang="en-GB" sz="2400" dirty="0"/>
              <a:t>) – </a:t>
            </a:r>
            <a:r>
              <a:rPr lang="en-GB" sz="2400" dirty="0" err="1"/>
              <a:t>naslov</a:t>
            </a:r>
            <a:r>
              <a:rPr lang="en-GB" sz="2400" dirty="0"/>
              <a:t> ji je dal Dušan Pirjevec, ki je </a:t>
            </a:r>
            <a:r>
              <a:rPr lang="en-GB" sz="2400" dirty="0" err="1"/>
              <a:t>uredil</a:t>
            </a:r>
            <a:r>
              <a:rPr lang="en-GB" sz="2400" dirty="0"/>
              <a:t> </a:t>
            </a:r>
            <a:r>
              <a:rPr lang="en-GB" sz="2400" dirty="0" err="1"/>
              <a:t>Murnovo</a:t>
            </a:r>
            <a:r>
              <a:rPr lang="en-GB" sz="2400" dirty="0"/>
              <a:t> </a:t>
            </a:r>
            <a:r>
              <a:rPr lang="en-GB" sz="2400" dirty="0" err="1"/>
              <a:t>Zbrano</a:t>
            </a:r>
            <a:r>
              <a:rPr lang="en-GB" sz="2400" dirty="0"/>
              <a:t> </a:t>
            </a:r>
            <a:r>
              <a:rPr lang="en-GB" sz="2400" dirty="0" err="1"/>
              <a:t>delo</a:t>
            </a:r>
            <a:endParaRPr lang="en-GB" sz="2400" dirty="0"/>
          </a:p>
          <a:p>
            <a:pPr algn="just"/>
            <a:r>
              <a:rPr lang="en-GB" sz="2400" b="1" dirty="0" err="1"/>
              <a:t>impresionistična</a:t>
            </a:r>
            <a:endParaRPr lang="en-GB" sz="2400" b="1" dirty="0"/>
          </a:p>
          <a:p>
            <a:pPr algn="just"/>
            <a:r>
              <a:rPr lang="en-GB" sz="2400" dirty="0" err="1"/>
              <a:t>lirski</a:t>
            </a:r>
            <a:r>
              <a:rPr lang="en-GB" sz="2400" dirty="0"/>
              <a:t> </a:t>
            </a:r>
            <a:r>
              <a:rPr lang="en-GB" sz="2400" dirty="0" err="1"/>
              <a:t>subjeket</a:t>
            </a:r>
            <a:r>
              <a:rPr lang="en-GB" sz="2400" dirty="0"/>
              <a:t> = </a:t>
            </a:r>
            <a:r>
              <a:rPr lang="en-GB" sz="2400" dirty="0" err="1"/>
              <a:t>pesnik</a:t>
            </a:r>
            <a:r>
              <a:rPr lang="en-GB" sz="2400" dirty="0"/>
              <a:t> </a:t>
            </a:r>
            <a:r>
              <a:rPr lang="en-GB" sz="2400" dirty="0" err="1"/>
              <a:t>sam</a:t>
            </a:r>
            <a:r>
              <a:rPr lang="en-GB" sz="2400" dirty="0"/>
              <a:t>; </a:t>
            </a:r>
            <a:r>
              <a:rPr lang="en-GB" sz="2400" dirty="0" err="1"/>
              <a:t>doživlja</a:t>
            </a:r>
            <a:r>
              <a:rPr lang="en-GB" sz="2400" dirty="0"/>
              <a:t> </a:t>
            </a:r>
            <a:r>
              <a:rPr lang="en-GB" sz="2400" dirty="0" err="1"/>
              <a:t>naravo</a:t>
            </a:r>
            <a:r>
              <a:rPr lang="en-GB" sz="2400" dirty="0"/>
              <a:t> v </a:t>
            </a:r>
            <a:r>
              <a:rPr lang="en-GB" sz="2400" dirty="0" err="1"/>
              <a:t>trenutku</a:t>
            </a:r>
            <a:r>
              <a:rPr lang="en-GB" sz="2400" dirty="0"/>
              <a:t>, ko se </a:t>
            </a:r>
            <a:r>
              <a:rPr lang="en-GB" sz="2400" dirty="0" err="1"/>
              <a:t>začne</a:t>
            </a:r>
            <a:r>
              <a:rPr lang="en-GB" sz="2400" dirty="0"/>
              <a:t> </a:t>
            </a:r>
            <a:r>
              <a:rPr lang="en-GB" sz="2400" dirty="0" err="1"/>
              <a:t>mračiti</a:t>
            </a:r>
            <a:r>
              <a:rPr lang="en-GB" sz="2400" dirty="0"/>
              <a:t> (</a:t>
            </a:r>
            <a:r>
              <a:rPr lang="en-GB" sz="2400" dirty="0" err="1"/>
              <a:t>kot</a:t>
            </a:r>
            <a:r>
              <a:rPr lang="en-GB" sz="2400" dirty="0"/>
              <a:t> </a:t>
            </a:r>
            <a:r>
              <a:rPr lang="en-GB" sz="2400" dirty="0" err="1"/>
              <a:t>neskončen</a:t>
            </a:r>
            <a:r>
              <a:rPr lang="en-GB" sz="2400" dirty="0"/>
              <a:t> proctor)</a:t>
            </a:r>
          </a:p>
          <a:p>
            <a:pPr algn="just"/>
            <a:r>
              <a:rPr lang="en-GB" sz="2400" dirty="0" err="1"/>
              <a:t>potopljen</a:t>
            </a:r>
            <a:r>
              <a:rPr lang="en-GB" sz="2400" dirty="0"/>
              <a:t> v </a:t>
            </a:r>
            <a:r>
              <a:rPr lang="en-GB" sz="2400" dirty="0" err="1"/>
              <a:t>naravo</a:t>
            </a:r>
            <a:endParaRPr lang="en-GB" sz="2400" dirty="0"/>
          </a:p>
          <a:p>
            <a:pPr algn="just"/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koncu</a:t>
            </a:r>
            <a:r>
              <a:rPr lang="en-GB" sz="2400" dirty="0"/>
              <a:t> se </a:t>
            </a:r>
            <a:r>
              <a:rPr lang="en-GB" sz="2400" b="1" dirty="0" err="1"/>
              <a:t>razpoloženje</a:t>
            </a:r>
            <a:r>
              <a:rPr lang="en-GB" sz="2400" b="1" dirty="0"/>
              <a:t> </a:t>
            </a:r>
            <a:r>
              <a:rPr lang="en-GB" sz="2400" b="1" dirty="0" err="1"/>
              <a:t>spremeni</a:t>
            </a:r>
            <a:r>
              <a:rPr lang="en-GB" sz="2400" b="1" dirty="0"/>
              <a:t> </a:t>
            </a:r>
            <a:r>
              <a:rPr lang="en-GB" sz="2400" dirty="0"/>
              <a:t>– </a:t>
            </a:r>
            <a:r>
              <a:rPr lang="en-GB" sz="2400" dirty="0" err="1"/>
              <a:t>najprej</a:t>
            </a:r>
            <a:r>
              <a:rPr lang="en-GB" sz="2400" dirty="0"/>
              <a:t> je </a:t>
            </a:r>
            <a:r>
              <a:rPr lang="en-GB" sz="2400" dirty="0" err="1"/>
              <a:t>lirski</a:t>
            </a:r>
            <a:r>
              <a:rPr lang="en-GB" sz="2400" dirty="0"/>
              <a:t> </a:t>
            </a:r>
            <a:r>
              <a:rPr lang="en-GB" sz="2400" dirty="0" err="1"/>
              <a:t>subjekt</a:t>
            </a:r>
            <a:r>
              <a:rPr lang="en-GB" sz="2400" dirty="0"/>
              <a:t> </a:t>
            </a:r>
            <a:r>
              <a:rPr lang="en-GB" sz="2400" b="1" dirty="0" err="1"/>
              <a:t>brezmejno</a:t>
            </a:r>
            <a:r>
              <a:rPr lang="en-GB" sz="2400" b="1" dirty="0"/>
              <a:t> </a:t>
            </a:r>
            <a:r>
              <a:rPr lang="en-GB" sz="2400" b="1" dirty="0" err="1"/>
              <a:t>prost</a:t>
            </a:r>
            <a:r>
              <a:rPr lang="en-GB" sz="2400" dirty="0"/>
              <a:t>, </a:t>
            </a:r>
            <a:r>
              <a:rPr lang="en-GB" sz="2400" dirty="0" err="1"/>
              <a:t>nato</a:t>
            </a:r>
            <a:r>
              <a:rPr lang="en-GB" sz="2400" dirty="0"/>
              <a:t> je </a:t>
            </a:r>
            <a:r>
              <a:rPr lang="en-GB" sz="2400" dirty="0" err="1"/>
              <a:t>nekdo</a:t>
            </a:r>
            <a:r>
              <a:rPr lang="en-GB" sz="2400" dirty="0"/>
              <a:t>, ki </a:t>
            </a:r>
            <a:r>
              <a:rPr lang="en-GB" sz="2400" b="1" dirty="0" err="1"/>
              <a:t>beži</a:t>
            </a:r>
            <a:endParaRPr lang="en-GB" sz="2400" b="1" dirty="0"/>
          </a:p>
          <a:p>
            <a:pPr algn="just"/>
            <a:endParaRPr lang="en-GB" sz="2400" dirty="0"/>
          </a:p>
          <a:p>
            <a:pPr algn="just"/>
            <a:endParaRPr lang="en-SI" sz="2400" dirty="0"/>
          </a:p>
        </p:txBody>
      </p:sp>
    </p:spTree>
    <p:extLst>
      <p:ext uri="{BB962C8B-B14F-4D97-AF65-F5344CB8AC3E}">
        <p14:creationId xmlns:p14="http://schemas.microsoft.com/office/powerpoint/2010/main" val="625996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864FE-0B7E-299B-05DB-B06349D0F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MURN: NEBO, NEBO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66C9A-1D98-75F3-F2B6-6F7AC6565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beg </a:t>
            </a:r>
            <a:r>
              <a:rPr lang="en-GB" sz="2400" dirty="0" err="1"/>
              <a:t>interpretiramo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različne</a:t>
            </a:r>
            <a:r>
              <a:rPr lang="en-GB" sz="2400" dirty="0"/>
              <a:t> </a:t>
            </a:r>
            <a:r>
              <a:rPr lang="en-GB" sz="2400" dirty="0" err="1"/>
              <a:t>načine</a:t>
            </a:r>
            <a:r>
              <a:rPr lang="en-GB" sz="2400" dirty="0"/>
              <a:t>: </a:t>
            </a:r>
            <a:r>
              <a:rPr lang="en-GB" sz="2400" dirty="0" err="1"/>
              <a:t>pesnik</a:t>
            </a:r>
            <a:r>
              <a:rPr lang="en-GB" sz="2400" dirty="0"/>
              <a:t> </a:t>
            </a:r>
            <a:r>
              <a:rPr lang="en-GB" sz="2400" dirty="0" err="1"/>
              <a:t>beži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mestnega</a:t>
            </a:r>
            <a:r>
              <a:rPr lang="en-GB" sz="2400" dirty="0"/>
              <a:t> </a:t>
            </a:r>
            <a:r>
              <a:rPr lang="en-GB" sz="2400" dirty="0" err="1"/>
              <a:t>okolja</a:t>
            </a:r>
            <a:r>
              <a:rPr lang="en-GB" sz="2400" dirty="0"/>
              <a:t>  v </a:t>
            </a:r>
            <a:r>
              <a:rPr lang="en-GB" sz="2400" dirty="0" err="1"/>
              <a:t>naravo</a:t>
            </a:r>
            <a:r>
              <a:rPr lang="en-GB" sz="2400" dirty="0"/>
              <a:t>, to je </a:t>
            </a:r>
            <a:r>
              <a:rPr lang="en-GB" sz="2400" dirty="0" err="1"/>
              <a:t>stiska</a:t>
            </a:r>
            <a:r>
              <a:rPr lang="en-GB" sz="2400" dirty="0"/>
              <a:t> in beg </a:t>
            </a:r>
            <a:r>
              <a:rPr lang="en-GB" sz="2400" dirty="0" err="1"/>
              <a:t>zaradi</a:t>
            </a:r>
            <a:r>
              <a:rPr lang="en-GB" sz="2400" dirty="0"/>
              <a:t> </a:t>
            </a:r>
            <a:r>
              <a:rPr lang="en-GB" sz="2400" dirty="0" err="1"/>
              <a:t>osamljenosti</a:t>
            </a:r>
            <a:r>
              <a:rPr lang="en-GB" sz="2400" dirty="0"/>
              <a:t> ...</a:t>
            </a:r>
          </a:p>
          <a:p>
            <a:r>
              <a:rPr lang="en-GB" sz="2400" b="1" dirty="0" err="1"/>
              <a:t>osebnoizpovedna</a:t>
            </a:r>
            <a:r>
              <a:rPr lang="en-GB" sz="2400" b="1" dirty="0"/>
              <a:t> </a:t>
            </a:r>
            <a:r>
              <a:rPr lang="en-GB" sz="2400" b="1" dirty="0" err="1"/>
              <a:t>pesem</a:t>
            </a:r>
            <a:r>
              <a:rPr lang="en-GB" sz="2400" dirty="0"/>
              <a:t>, </a:t>
            </a:r>
            <a:r>
              <a:rPr lang="en-GB" sz="2400" dirty="0" err="1"/>
              <a:t>gre</a:t>
            </a:r>
            <a:r>
              <a:rPr lang="en-GB" sz="2400" dirty="0"/>
              <a:t> za </a:t>
            </a:r>
            <a:r>
              <a:rPr lang="en-GB" sz="2400" dirty="0" err="1"/>
              <a:t>trenutno</a:t>
            </a:r>
            <a:r>
              <a:rPr lang="en-GB" sz="2400" dirty="0"/>
              <a:t> </a:t>
            </a:r>
            <a:r>
              <a:rPr lang="en-GB" sz="2400" dirty="0" err="1"/>
              <a:t>razpoloženje</a:t>
            </a:r>
            <a:r>
              <a:rPr lang="en-GB" sz="2400" dirty="0"/>
              <a:t>, ki je </a:t>
            </a:r>
            <a:r>
              <a:rPr lang="en-GB" sz="2400" dirty="0" err="1"/>
              <a:t>melanholično</a:t>
            </a:r>
            <a:endParaRPr lang="en-GB" sz="2400" dirty="0"/>
          </a:p>
          <a:p>
            <a:r>
              <a:rPr lang="en-GB" sz="2400" dirty="0" err="1"/>
              <a:t>prevladujejo</a:t>
            </a:r>
            <a:r>
              <a:rPr lang="en-GB" sz="2400" dirty="0"/>
              <a:t> </a:t>
            </a:r>
            <a:r>
              <a:rPr lang="en-GB" sz="2400" b="1" dirty="0" err="1"/>
              <a:t>trije</a:t>
            </a:r>
            <a:r>
              <a:rPr lang="en-GB" sz="2400" b="1" dirty="0"/>
              <a:t> </a:t>
            </a:r>
            <a:r>
              <a:rPr lang="en-GB" sz="2400" b="1" dirty="0" err="1"/>
              <a:t>samoglasniki</a:t>
            </a:r>
            <a:r>
              <a:rPr lang="en-GB" sz="2400" b="1" dirty="0"/>
              <a:t>: </a:t>
            </a:r>
            <a:r>
              <a:rPr lang="en-GB" sz="2400" dirty="0" err="1"/>
              <a:t>umirjeni</a:t>
            </a:r>
            <a:r>
              <a:rPr lang="en-GB" sz="2400" dirty="0"/>
              <a:t> a (</a:t>
            </a:r>
            <a:r>
              <a:rPr lang="en-GB" sz="2400" dirty="0" err="1"/>
              <a:t>prostran</a:t>
            </a:r>
            <a:r>
              <a:rPr lang="en-GB" sz="2400" dirty="0"/>
              <a:t>, </a:t>
            </a:r>
            <a:r>
              <a:rPr lang="en-GB" sz="2400" dirty="0" err="1"/>
              <a:t>daljave</a:t>
            </a:r>
            <a:r>
              <a:rPr lang="en-GB" sz="2400" dirty="0"/>
              <a:t>, </a:t>
            </a:r>
            <a:r>
              <a:rPr lang="en-GB" sz="2400" dirty="0" err="1"/>
              <a:t>širjave</a:t>
            </a:r>
            <a:r>
              <a:rPr lang="en-GB" sz="2400" dirty="0"/>
              <a:t>), </a:t>
            </a:r>
            <a:r>
              <a:rPr lang="en-GB" sz="2400" dirty="0" err="1"/>
              <a:t>napeti</a:t>
            </a:r>
            <a:r>
              <a:rPr lang="en-GB" sz="2400" dirty="0"/>
              <a:t> o (</a:t>
            </a:r>
            <a:r>
              <a:rPr lang="en-GB" sz="2400" dirty="0" err="1"/>
              <a:t>oko</a:t>
            </a:r>
            <a:r>
              <a:rPr lang="en-GB" sz="2400" dirty="0"/>
              <a:t>, </a:t>
            </a:r>
            <a:r>
              <a:rPr lang="en-GB" sz="2400" dirty="0" err="1"/>
              <a:t>horizont</a:t>
            </a:r>
            <a:r>
              <a:rPr lang="en-GB" sz="2400" dirty="0"/>
              <a:t>, </a:t>
            </a:r>
            <a:r>
              <a:rPr lang="en-GB" sz="2400" dirty="0" err="1"/>
              <a:t>nekdo</a:t>
            </a:r>
            <a:r>
              <a:rPr lang="en-GB" sz="2400" dirty="0"/>
              <a:t>), </a:t>
            </a:r>
            <a:r>
              <a:rPr lang="en-GB" sz="2400" dirty="0" err="1"/>
              <a:t>izostreni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(</a:t>
            </a:r>
            <a:r>
              <a:rPr lang="en-GB" sz="2400" dirty="0" err="1"/>
              <a:t>žari</a:t>
            </a:r>
            <a:r>
              <a:rPr lang="en-GB" sz="2400" dirty="0"/>
              <a:t>, </a:t>
            </a:r>
            <a:r>
              <a:rPr lang="en-GB" sz="2400" dirty="0" err="1"/>
              <a:t>iskri</a:t>
            </a:r>
            <a:r>
              <a:rPr lang="en-GB" sz="2400" dirty="0"/>
              <a:t>, </a:t>
            </a:r>
            <a:r>
              <a:rPr lang="en-GB" sz="2400" dirty="0" err="1"/>
              <a:t>hiti</a:t>
            </a:r>
            <a:r>
              <a:rPr lang="en-GB" sz="2400" dirty="0"/>
              <a:t>, </a:t>
            </a:r>
            <a:r>
              <a:rPr lang="en-GB" sz="2400" dirty="0" err="1"/>
              <a:t>molči</a:t>
            </a:r>
            <a:r>
              <a:rPr lang="en-GB" sz="2400" dirty="0"/>
              <a:t>, </a:t>
            </a:r>
            <a:r>
              <a:rPr lang="en-GB" sz="2400" dirty="0" err="1"/>
              <a:t>beži</a:t>
            </a:r>
            <a:r>
              <a:rPr lang="en-GB" sz="2400" dirty="0"/>
              <a:t>)</a:t>
            </a:r>
          </a:p>
          <a:p>
            <a:r>
              <a:rPr lang="en-GB" sz="2400" dirty="0"/>
              <a:t>3 </a:t>
            </a:r>
            <a:r>
              <a:rPr lang="en-GB" sz="2400" dirty="0" err="1"/>
              <a:t>kitice</a:t>
            </a:r>
            <a:r>
              <a:rPr lang="en-GB" sz="2400" dirty="0"/>
              <a:t>, ki se </a:t>
            </a:r>
            <a:r>
              <a:rPr lang="en-GB" sz="2400" dirty="0" err="1"/>
              <a:t>širijo</a:t>
            </a:r>
            <a:r>
              <a:rPr lang="en-GB" sz="2400" dirty="0"/>
              <a:t> (2, 3, 5 </a:t>
            </a:r>
            <a:r>
              <a:rPr lang="en-GB" sz="2400" dirty="0" err="1"/>
              <a:t>verzov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podvojitev</a:t>
            </a:r>
            <a:r>
              <a:rPr lang="en-GB" sz="2400" dirty="0"/>
              <a:t>/</a:t>
            </a:r>
            <a:r>
              <a:rPr lang="en-GB" sz="2400" dirty="0" err="1"/>
              <a:t>geminacija</a:t>
            </a:r>
            <a:r>
              <a:rPr lang="en-GB" sz="2400" dirty="0"/>
              <a:t> (</a:t>
            </a:r>
            <a:r>
              <a:rPr lang="en-GB" sz="2400" dirty="0" err="1"/>
              <a:t>nebo</a:t>
            </a:r>
            <a:r>
              <a:rPr lang="en-GB" sz="2400" dirty="0"/>
              <a:t>, </a:t>
            </a:r>
            <a:r>
              <a:rPr lang="en-GB" sz="2400" dirty="0" err="1"/>
              <a:t>nebo</a:t>
            </a:r>
            <a:r>
              <a:rPr lang="en-GB" sz="2400" dirty="0"/>
              <a:t>), </a:t>
            </a:r>
            <a:r>
              <a:rPr lang="en-GB" sz="2400" dirty="0" err="1"/>
              <a:t>mnogovezje</a:t>
            </a:r>
            <a:r>
              <a:rPr lang="en-GB" sz="2400" dirty="0"/>
              <a:t> (</a:t>
            </a:r>
            <a:r>
              <a:rPr lang="en-GB" sz="2400" dirty="0" err="1"/>
              <a:t>žari</a:t>
            </a:r>
            <a:r>
              <a:rPr lang="en-GB" sz="2400" dirty="0"/>
              <a:t> in </a:t>
            </a:r>
            <a:r>
              <a:rPr lang="en-GB" sz="2400" dirty="0" err="1"/>
              <a:t>iskri</a:t>
            </a:r>
            <a:r>
              <a:rPr lang="en-GB" sz="2400" dirty="0"/>
              <a:t> in ...), </a:t>
            </a:r>
            <a:r>
              <a:rPr lang="en-GB" sz="2400" dirty="0" err="1"/>
              <a:t>poosebitev</a:t>
            </a:r>
            <a:r>
              <a:rPr lang="en-GB" sz="2400" dirty="0"/>
              <a:t> (</a:t>
            </a:r>
            <a:r>
              <a:rPr lang="en-GB" sz="2400" dirty="0" err="1"/>
              <a:t>hoizont</a:t>
            </a:r>
            <a:r>
              <a:rPr lang="en-GB" sz="2400" dirty="0"/>
              <a:t> </a:t>
            </a:r>
            <a:r>
              <a:rPr lang="en-GB" sz="2400" dirty="0" err="1"/>
              <a:t>molči</a:t>
            </a:r>
            <a:r>
              <a:rPr lang="en-GB" sz="2400" dirty="0"/>
              <a:t>, </a:t>
            </a:r>
            <a:r>
              <a:rPr lang="en-GB" sz="2400" dirty="0" err="1"/>
              <a:t>mrak</a:t>
            </a:r>
            <a:r>
              <a:rPr lang="en-GB" sz="2400" dirty="0"/>
              <a:t> </a:t>
            </a:r>
            <a:r>
              <a:rPr lang="en-GB" sz="2400" dirty="0" err="1"/>
              <a:t>hiti</a:t>
            </a:r>
            <a:r>
              <a:rPr lang="en-GB" sz="2400" dirty="0"/>
              <a:t>), </a:t>
            </a:r>
            <a:r>
              <a:rPr lang="en-GB" sz="2400" dirty="0" err="1"/>
              <a:t>ukrasni</a:t>
            </a:r>
            <a:r>
              <a:rPr lang="en-GB" sz="2400" dirty="0"/>
              <a:t> </a:t>
            </a:r>
            <a:r>
              <a:rPr lang="en-GB" sz="2400" dirty="0" err="1"/>
              <a:t>pridevek</a:t>
            </a:r>
            <a:r>
              <a:rPr lang="en-GB" sz="2400" dirty="0"/>
              <a:t> (</a:t>
            </a:r>
            <a:r>
              <a:rPr lang="en-GB" sz="2400" dirty="0" err="1"/>
              <a:t>pijano</a:t>
            </a:r>
            <a:r>
              <a:rPr lang="en-GB" sz="2400" dirty="0"/>
              <a:t> </a:t>
            </a:r>
            <a:r>
              <a:rPr lang="en-GB" sz="2400" dirty="0" err="1"/>
              <a:t>oko</a:t>
            </a:r>
            <a:r>
              <a:rPr lang="en-GB" sz="2400" dirty="0"/>
              <a:t>, </a:t>
            </a:r>
            <a:r>
              <a:rPr lang="en-GB" sz="2400" dirty="0" err="1"/>
              <a:t>svet</a:t>
            </a:r>
            <a:r>
              <a:rPr lang="en-GB" sz="2400" dirty="0"/>
              <a:t> </a:t>
            </a:r>
            <a:r>
              <a:rPr lang="en-GB" sz="2400" dirty="0" err="1"/>
              <a:t>prostran</a:t>
            </a:r>
            <a:r>
              <a:rPr lang="en-GB" sz="2400" dirty="0"/>
              <a:t>, </a:t>
            </a:r>
            <a:r>
              <a:rPr lang="en-GB" sz="2400" dirty="0" err="1"/>
              <a:t>proste</a:t>
            </a:r>
            <a:r>
              <a:rPr lang="en-GB" sz="2400" dirty="0"/>
              <a:t> </a:t>
            </a:r>
            <a:r>
              <a:rPr lang="en-GB" sz="2400" dirty="0" err="1"/>
              <a:t>širjave</a:t>
            </a:r>
            <a:r>
              <a:rPr lang="en-GB" sz="2400" dirty="0"/>
              <a:t>)</a:t>
            </a:r>
          </a:p>
          <a:p>
            <a:endParaRPr lang="en-GB" dirty="0"/>
          </a:p>
          <a:p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92241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87</TotalTime>
  <Words>1207</Words>
  <Application>Microsoft Macintosh PowerPoint</Application>
  <PresentationFormat>Widescreen</PresentationFormat>
  <Paragraphs>89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Aptos</vt:lpstr>
      <vt:lpstr>Garamond</vt:lpstr>
      <vt:lpstr>Savon</vt:lpstr>
      <vt:lpstr>SLOVENSKA MODERNA</vt:lpstr>
      <vt:lpstr>DRAGOTIN KETTE</vt:lpstr>
      <vt:lpstr>KETTE: NA TRGU</vt:lpstr>
      <vt:lpstr>KETTE: NA TRGU</vt:lpstr>
      <vt:lpstr>JOSIP MURN ALEKSANDROV </vt:lpstr>
      <vt:lpstr>MURN: SNEG</vt:lpstr>
      <vt:lpstr>MURN: SNEG</vt:lpstr>
      <vt:lpstr>MURN: NEBO, NEBO</vt:lpstr>
      <vt:lpstr>MURN: NEBO, NEBO</vt:lpstr>
      <vt:lpstr>IVAN CANKAR</vt:lpstr>
      <vt:lpstr>IVAN CANKAR</vt:lpstr>
      <vt:lpstr>CANKAR: KOSTANJ POSEBNE SORTE</vt:lpstr>
      <vt:lpstr>KOSTANJ POSEBNE SORTE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Serban Nika</dc:creator>
  <cp:lastModifiedBy>Serban Nika</cp:lastModifiedBy>
  <cp:revision>1</cp:revision>
  <dcterms:created xsi:type="dcterms:W3CDTF">2026-05-28T18:09:03Z</dcterms:created>
  <dcterms:modified xsi:type="dcterms:W3CDTF">2026-06-13T19:42:35Z</dcterms:modified>
</cp:coreProperties>
</file>